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07" r:id="rId2"/>
    <p:sldId id="315" r:id="rId3"/>
    <p:sldId id="318" r:id="rId4"/>
    <p:sldId id="319" r:id="rId5"/>
    <p:sldId id="321" r:id="rId6"/>
    <p:sldId id="320" r:id="rId7"/>
    <p:sldId id="317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77E0C1"/>
    <a:srgbClr val="009CDE"/>
    <a:srgbClr val="003087"/>
    <a:srgbClr val="00A9F1"/>
    <a:srgbClr val="000000"/>
    <a:srgbClr val="0C51C2"/>
    <a:srgbClr val="99999A"/>
    <a:srgbClr val="B0008E"/>
    <a:srgbClr val="FF8F1C"/>
    <a:srgbClr val="00A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58" autoAdjust="0"/>
    <p:restoredTop sz="93073" autoAdjust="0"/>
  </p:normalViewPr>
  <p:slideViewPr>
    <p:cSldViewPr snapToGrid="0" snapToObjects="1">
      <p:cViewPr>
        <p:scale>
          <a:sx n="75" d="100"/>
          <a:sy n="75" d="100"/>
        </p:scale>
        <p:origin x="-1805" y="-562"/>
      </p:cViewPr>
      <p:guideLst>
        <p:guide orient="horz" pos="2963"/>
        <p:guide orient="horz"/>
        <p:guide orient="horz" pos="763"/>
        <p:guide pos="5519"/>
        <p:guide pos="1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marker>
            <c:symbol val="none"/>
          </c:marker>
          <c:cat>
            <c:numRef>
              <c:f>Sheet1!$A$2:$A$366</c:f>
              <c:numCache>
                <c:formatCode>General</c:formatCode>
                <c:ptCount val="36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</c:numCache>
            </c:numRef>
          </c:cat>
          <c:val>
            <c:numRef>
              <c:f>Sheet1!$B$2:$B$366</c:f>
              <c:numCache>
                <c:formatCode>0%</c:formatCode>
                <c:ptCount val="365"/>
                <c:pt idx="0">
                  <c:v>0.94089999999999996</c:v>
                </c:pt>
                <c:pt idx="1">
                  <c:v>0.93869999999999998</c:v>
                </c:pt>
                <c:pt idx="2">
                  <c:v>0.9365</c:v>
                </c:pt>
                <c:pt idx="3">
                  <c:v>0.93440000000000001</c:v>
                </c:pt>
                <c:pt idx="4">
                  <c:v>0.93230000000000002</c:v>
                </c:pt>
                <c:pt idx="5">
                  <c:v>0.93010000000000004</c:v>
                </c:pt>
                <c:pt idx="6">
                  <c:v>0.92759999999999998</c:v>
                </c:pt>
                <c:pt idx="7">
                  <c:v>0.92530000000000001</c:v>
                </c:pt>
                <c:pt idx="8">
                  <c:v>0.92310000000000003</c:v>
                </c:pt>
                <c:pt idx="9">
                  <c:v>0.92069999999999996</c:v>
                </c:pt>
                <c:pt idx="10">
                  <c:v>0.91830000000000001</c:v>
                </c:pt>
                <c:pt idx="11">
                  <c:v>0.91579999999999995</c:v>
                </c:pt>
                <c:pt idx="12">
                  <c:v>0.91310000000000002</c:v>
                </c:pt>
                <c:pt idx="13">
                  <c:v>0.91020000000000001</c:v>
                </c:pt>
                <c:pt idx="14">
                  <c:v>0.90739999999999998</c:v>
                </c:pt>
                <c:pt idx="15">
                  <c:v>0.90459999999999996</c:v>
                </c:pt>
                <c:pt idx="16">
                  <c:v>0.90180000000000005</c:v>
                </c:pt>
                <c:pt idx="17">
                  <c:v>0.89890000000000003</c:v>
                </c:pt>
                <c:pt idx="18">
                  <c:v>0.89590000000000003</c:v>
                </c:pt>
                <c:pt idx="19">
                  <c:v>0.89270000000000005</c:v>
                </c:pt>
                <c:pt idx="20">
                  <c:v>0.88929999999999998</c:v>
                </c:pt>
                <c:pt idx="21">
                  <c:v>0.88600000000000001</c:v>
                </c:pt>
                <c:pt idx="22">
                  <c:v>0.88280000000000003</c:v>
                </c:pt>
                <c:pt idx="23">
                  <c:v>0.87939999999999996</c:v>
                </c:pt>
                <c:pt idx="24">
                  <c:v>0.876</c:v>
                </c:pt>
                <c:pt idx="25">
                  <c:v>0.87239999999999995</c:v>
                </c:pt>
                <c:pt idx="26">
                  <c:v>0.86860000000000004</c:v>
                </c:pt>
                <c:pt idx="27">
                  <c:v>0.86419999999999997</c:v>
                </c:pt>
                <c:pt idx="28">
                  <c:v>0.86019999999999996</c:v>
                </c:pt>
                <c:pt idx="29">
                  <c:v>0.85409999999999997</c:v>
                </c:pt>
                <c:pt idx="30">
                  <c:v>0.84709999999999996</c:v>
                </c:pt>
                <c:pt idx="31">
                  <c:v>0.84289999999999998</c:v>
                </c:pt>
                <c:pt idx="32">
                  <c:v>0.83899999999999997</c:v>
                </c:pt>
                <c:pt idx="33">
                  <c:v>0.83499999999999996</c:v>
                </c:pt>
                <c:pt idx="34">
                  <c:v>0.83099999999999996</c:v>
                </c:pt>
                <c:pt idx="35">
                  <c:v>0.82720000000000005</c:v>
                </c:pt>
                <c:pt idx="36">
                  <c:v>0.82350000000000001</c:v>
                </c:pt>
                <c:pt idx="37">
                  <c:v>0.81979999999999997</c:v>
                </c:pt>
                <c:pt idx="38">
                  <c:v>0.81610000000000005</c:v>
                </c:pt>
                <c:pt idx="39">
                  <c:v>0.81240000000000001</c:v>
                </c:pt>
                <c:pt idx="40">
                  <c:v>0.8085</c:v>
                </c:pt>
                <c:pt idx="41">
                  <c:v>0.8044</c:v>
                </c:pt>
                <c:pt idx="42">
                  <c:v>0.80059999999999998</c:v>
                </c:pt>
                <c:pt idx="43">
                  <c:v>0.79690000000000005</c:v>
                </c:pt>
                <c:pt idx="44">
                  <c:v>0.79310000000000003</c:v>
                </c:pt>
                <c:pt idx="45">
                  <c:v>0.78939999999999999</c:v>
                </c:pt>
                <c:pt idx="46">
                  <c:v>0.78569999999999995</c:v>
                </c:pt>
                <c:pt idx="47">
                  <c:v>0.78180000000000005</c:v>
                </c:pt>
                <c:pt idx="48">
                  <c:v>0.77780000000000005</c:v>
                </c:pt>
                <c:pt idx="49">
                  <c:v>0.77400000000000002</c:v>
                </c:pt>
                <c:pt idx="50">
                  <c:v>0.7702</c:v>
                </c:pt>
                <c:pt idx="51">
                  <c:v>0.76649999999999996</c:v>
                </c:pt>
                <c:pt idx="52">
                  <c:v>0.76280000000000003</c:v>
                </c:pt>
                <c:pt idx="53">
                  <c:v>0.75900000000000001</c:v>
                </c:pt>
                <c:pt idx="54">
                  <c:v>0.75509999999999999</c:v>
                </c:pt>
                <c:pt idx="55">
                  <c:v>0.75090000000000001</c:v>
                </c:pt>
                <c:pt idx="56">
                  <c:v>0.747</c:v>
                </c:pt>
                <c:pt idx="57">
                  <c:v>0.74319999999999997</c:v>
                </c:pt>
                <c:pt idx="58">
                  <c:v>0.73939999999999995</c:v>
                </c:pt>
                <c:pt idx="59">
                  <c:v>0.73560000000000003</c:v>
                </c:pt>
                <c:pt idx="60">
                  <c:v>0.73160000000000003</c:v>
                </c:pt>
                <c:pt idx="61">
                  <c:v>0.72760000000000002</c:v>
                </c:pt>
                <c:pt idx="62">
                  <c:v>0.72350000000000003</c:v>
                </c:pt>
                <c:pt idx="63">
                  <c:v>0.71970000000000001</c:v>
                </c:pt>
                <c:pt idx="64">
                  <c:v>0.71599999999999997</c:v>
                </c:pt>
                <c:pt idx="65">
                  <c:v>0.71230000000000004</c:v>
                </c:pt>
                <c:pt idx="66">
                  <c:v>0.70860000000000001</c:v>
                </c:pt>
                <c:pt idx="67">
                  <c:v>0.70489999999999997</c:v>
                </c:pt>
                <c:pt idx="68">
                  <c:v>0.70109999999999995</c:v>
                </c:pt>
                <c:pt idx="69">
                  <c:v>0.69710000000000005</c:v>
                </c:pt>
                <c:pt idx="70">
                  <c:v>0.69330000000000003</c:v>
                </c:pt>
                <c:pt idx="71">
                  <c:v>0.68969999999999998</c:v>
                </c:pt>
                <c:pt idx="72">
                  <c:v>0.68610000000000004</c:v>
                </c:pt>
                <c:pt idx="73">
                  <c:v>0.6825</c:v>
                </c:pt>
                <c:pt idx="74">
                  <c:v>0.67889999999999995</c:v>
                </c:pt>
                <c:pt idx="75">
                  <c:v>0.67520000000000002</c:v>
                </c:pt>
                <c:pt idx="76">
                  <c:v>0.6714</c:v>
                </c:pt>
                <c:pt idx="77">
                  <c:v>0.66769999999999996</c:v>
                </c:pt>
                <c:pt idx="78">
                  <c:v>0.66410000000000002</c:v>
                </c:pt>
                <c:pt idx="79">
                  <c:v>0.66059999999999997</c:v>
                </c:pt>
                <c:pt idx="80">
                  <c:v>0.65700000000000003</c:v>
                </c:pt>
                <c:pt idx="81">
                  <c:v>0.65339999999999998</c:v>
                </c:pt>
                <c:pt idx="82">
                  <c:v>0.64970000000000006</c:v>
                </c:pt>
                <c:pt idx="83">
                  <c:v>0.64580000000000004</c:v>
                </c:pt>
                <c:pt idx="84">
                  <c:v>0.6421</c:v>
                </c:pt>
                <c:pt idx="85">
                  <c:v>0.63859999999999995</c:v>
                </c:pt>
                <c:pt idx="86">
                  <c:v>0.63500000000000001</c:v>
                </c:pt>
                <c:pt idx="87">
                  <c:v>0.63139999999999996</c:v>
                </c:pt>
                <c:pt idx="88">
                  <c:v>0.62770000000000004</c:v>
                </c:pt>
                <c:pt idx="89">
                  <c:v>0.62380000000000002</c:v>
                </c:pt>
                <c:pt idx="90">
                  <c:v>0.61970000000000003</c:v>
                </c:pt>
                <c:pt idx="91">
                  <c:v>0.61560000000000004</c:v>
                </c:pt>
                <c:pt idx="92">
                  <c:v>0.61199999999999999</c:v>
                </c:pt>
                <c:pt idx="93">
                  <c:v>0.60840000000000005</c:v>
                </c:pt>
                <c:pt idx="94">
                  <c:v>0.60489999999999999</c:v>
                </c:pt>
                <c:pt idx="95">
                  <c:v>0.60140000000000005</c:v>
                </c:pt>
                <c:pt idx="96">
                  <c:v>0.5978</c:v>
                </c:pt>
                <c:pt idx="97">
                  <c:v>0.59409999999999996</c:v>
                </c:pt>
                <c:pt idx="98">
                  <c:v>0.59050000000000002</c:v>
                </c:pt>
                <c:pt idx="99">
                  <c:v>0.58709999999999996</c:v>
                </c:pt>
                <c:pt idx="100">
                  <c:v>0.5837</c:v>
                </c:pt>
                <c:pt idx="101">
                  <c:v>0.58040000000000003</c:v>
                </c:pt>
                <c:pt idx="102">
                  <c:v>0.57699999999999996</c:v>
                </c:pt>
                <c:pt idx="103">
                  <c:v>0.5736</c:v>
                </c:pt>
                <c:pt idx="104">
                  <c:v>0.56999999999999995</c:v>
                </c:pt>
                <c:pt idx="105">
                  <c:v>0.56659999999999999</c:v>
                </c:pt>
                <c:pt idx="106">
                  <c:v>0.56330000000000002</c:v>
                </c:pt>
                <c:pt idx="107">
                  <c:v>0.56000000000000005</c:v>
                </c:pt>
                <c:pt idx="108">
                  <c:v>0.55669999999999997</c:v>
                </c:pt>
                <c:pt idx="109">
                  <c:v>0.5534</c:v>
                </c:pt>
                <c:pt idx="110">
                  <c:v>0.55000000000000004</c:v>
                </c:pt>
                <c:pt idx="111">
                  <c:v>0.5464</c:v>
                </c:pt>
                <c:pt idx="112">
                  <c:v>0.54300000000000004</c:v>
                </c:pt>
                <c:pt idx="113">
                  <c:v>0.53979999999999995</c:v>
                </c:pt>
                <c:pt idx="114">
                  <c:v>0.53649999999999998</c:v>
                </c:pt>
                <c:pt idx="115">
                  <c:v>0.5333</c:v>
                </c:pt>
                <c:pt idx="116">
                  <c:v>0.53010000000000002</c:v>
                </c:pt>
                <c:pt idx="117">
                  <c:v>0.52669999999999995</c:v>
                </c:pt>
                <c:pt idx="118">
                  <c:v>0.5232</c:v>
                </c:pt>
                <c:pt idx="119">
                  <c:v>0.51980000000000004</c:v>
                </c:pt>
                <c:pt idx="120">
                  <c:v>0.51659999999999995</c:v>
                </c:pt>
                <c:pt idx="121">
                  <c:v>0.51329999999999998</c:v>
                </c:pt>
                <c:pt idx="122">
                  <c:v>0.5101</c:v>
                </c:pt>
                <c:pt idx="123">
                  <c:v>0.50690000000000002</c:v>
                </c:pt>
                <c:pt idx="124">
                  <c:v>0.50360000000000005</c:v>
                </c:pt>
                <c:pt idx="125">
                  <c:v>0.50019999999999998</c:v>
                </c:pt>
                <c:pt idx="126">
                  <c:v>0.497</c:v>
                </c:pt>
                <c:pt idx="127">
                  <c:v>0.49390000000000001</c:v>
                </c:pt>
                <c:pt idx="128">
                  <c:v>0.4909</c:v>
                </c:pt>
                <c:pt idx="129">
                  <c:v>0.4879</c:v>
                </c:pt>
                <c:pt idx="130">
                  <c:v>0.48480000000000001</c:v>
                </c:pt>
                <c:pt idx="131">
                  <c:v>0.48170000000000002</c:v>
                </c:pt>
                <c:pt idx="132">
                  <c:v>0.47849999999999998</c:v>
                </c:pt>
                <c:pt idx="133">
                  <c:v>0.47539999999999999</c:v>
                </c:pt>
                <c:pt idx="134">
                  <c:v>0.47239999999999999</c:v>
                </c:pt>
                <c:pt idx="135">
                  <c:v>0.46939999999999998</c:v>
                </c:pt>
                <c:pt idx="136">
                  <c:v>0.46639999999999998</c:v>
                </c:pt>
                <c:pt idx="137">
                  <c:v>0.46339999999999998</c:v>
                </c:pt>
                <c:pt idx="138">
                  <c:v>0.46029999999999999</c:v>
                </c:pt>
                <c:pt idx="139">
                  <c:v>0.45710000000000001</c:v>
                </c:pt>
                <c:pt idx="140">
                  <c:v>0.4541</c:v>
                </c:pt>
                <c:pt idx="141">
                  <c:v>0.4511</c:v>
                </c:pt>
                <c:pt idx="142">
                  <c:v>0.44819999999999999</c:v>
                </c:pt>
                <c:pt idx="143">
                  <c:v>0.44529999999999997</c:v>
                </c:pt>
                <c:pt idx="144">
                  <c:v>0.44240000000000002</c:v>
                </c:pt>
                <c:pt idx="145">
                  <c:v>0.4395</c:v>
                </c:pt>
                <c:pt idx="146">
                  <c:v>0.43640000000000001</c:v>
                </c:pt>
                <c:pt idx="147">
                  <c:v>0.43340000000000001</c:v>
                </c:pt>
                <c:pt idx="148">
                  <c:v>0.43049999999999999</c:v>
                </c:pt>
                <c:pt idx="149">
                  <c:v>0.42770000000000002</c:v>
                </c:pt>
                <c:pt idx="150">
                  <c:v>0.42480000000000001</c:v>
                </c:pt>
                <c:pt idx="151">
                  <c:v>0.4219</c:v>
                </c:pt>
                <c:pt idx="152">
                  <c:v>0.41889999999999999</c:v>
                </c:pt>
                <c:pt idx="153">
                  <c:v>0.4158</c:v>
                </c:pt>
                <c:pt idx="154">
                  <c:v>0.4128</c:v>
                </c:pt>
                <c:pt idx="155">
                  <c:v>0.41010000000000002</c:v>
                </c:pt>
                <c:pt idx="156">
                  <c:v>0.4073</c:v>
                </c:pt>
                <c:pt idx="157">
                  <c:v>0.40460000000000002</c:v>
                </c:pt>
                <c:pt idx="158">
                  <c:v>0.40189999999999998</c:v>
                </c:pt>
                <c:pt idx="159">
                  <c:v>0.39910000000000001</c:v>
                </c:pt>
                <c:pt idx="160">
                  <c:v>0.3962</c:v>
                </c:pt>
                <c:pt idx="161">
                  <c:v>0.39350000000000002</c:v>
                </c:pt>
                <c:pt idx="162">
                  <c:v>0.39079999999999998</c:v>
                </c:pt>
                <c:pt idx="163">
                  <c:v>0.38819999999999999</c:v>
                </c:pt>
                <c:pt idx="164">
                  <c:v>0.3856</c:v>
                </c:pt>
                <c:pt idx="165">
                  <c:v>0.38290000000000002</c:v>
                </c:pt>
                <c:pt idx="166">
                  <c:v>0.38019999999999998</c:v>
                </c:pt>
                <c:pt idx="167">
                  <c:v>0.37740000000000001</c:v>
                </c:pt>
                <c:pt idx="168">
                  <c:v>0.37469999999999998</c:v>
                </c:pt>
                <c:pt idx="169">
                  <c:v>0.372</c:v>
                </c:pt>
                <c:pt idx="170">
                  <c:v>0.3695</c:v>
                </c:pt>
                <c:pt idx="171">
                  <c:v>0.36699999999999999</c:v>
                </c:pt>
                <c:pt idx="172">
                  <c:v>0.3644</c:v>
                </c:pt>
                <c:pt idx="173">
                  <c:v>0.36180000000000001</c:v>
                </c:pt>
                <c:pt idx="174">
                  <c:v>0.35909999999999997</c:v>
                </c:pt>
                <c:pt idx="175">
                  <c:v>0.35639999999999999</c:v>
                </c:pt>
                <c:pt idx="176">
                  <c:v>0.35389999999999999</c:v>
                </c:pt>
                <c:pt idx="177">
                  <c:v>0.35139999999999999</c:v>
                </c:pt>
                <c:pt idx="178">
                  <c:v>0.3488</c:v>
                </c:pt>
                <c:pt idx="179">
                  <c:v>0.34610000000000002</c:v>
                </c:pt>
                <c:pt idx="180">
                  <c:v>0.34339999999999998</c:v>
                </c:pt>
                <c:pt idx="181">
                  <c:v>0.34060000000000001</c:v>
                </c:pt>
                <c:pt idx="182">
                  <c:v>0.33789999999999998</c:v>
                </c:pt>
                <c:pt idx="183">
                  <c:v>0.3352</c:v>
                </c:pt>
                <c:pt idx="184">
                  <c:v>0.33279999999999998</c:v>
                </c:pt>
                <c:pt idx="185">
                  <c:v>0.33029999999999998</c:v>
                </c:pt>
                <c:pt idx="186">
                  <c:v>0.32790000000000002</c:v>
                </c:pt>
                <c:pt idx="187">
                  <c:v>0.32540000000000002</c:v>
                </c:pt>
                <c:pt idx="188">
                  <c:v>0.32279999999999998</c:v>
                </c:pt>
                <c:pt idx="189">
                  <c:v>0.32029999999999997</c:v>
                </c:pt>
                <c:pt idx="190">
                  <c:v>0.31790000000000002</c:v>
                </c:pt>
                <c:pt idx="191">
                  <c:v>0.31559999999999999</c:v>
                </c:pt>
                <c:pt idx="192">
                  <c:v>0.31319999999999998</c:v>
                </c:pt>
                <c:pt idx="193">
                  <c:v>0.31080000000000002</c:v>
                </c:pt>
                <c:pt idx="194">
                  <c:v>0.30840000000000001</c:v>
                </c:pt>
                <c:pt idx="195">
                  <c:v>0.30590000000000001</c:v>
                </c:pt>
                <c:pt idx="196">
                  <c:v>0.30349999999999999</c:v>
                </c:pt>
                <c:pt idx="197">
                  <c:v>0.30120000000000002</c:v>
                </c:pt>
                <c:pt idx="198">
                  <c:v>0.2989</c:v>
                </c:pt>
                <c:pt idx="199">
                  <c:v>0.29659999999999997</c:v>
                </c:pt>
                <c:pt idx="200">
                  <c:v>0.29430000000000001</c:v>
                </c:pt>
                <c:pt idx="201">
                  <c:v>0.29199999999999998</c:v>
                </c:pt>
                <c:pt idx="202">
                  <c:v>0.28960000000000002</c:v>
                </c:pt>
                <c:pt idx="203">
                  <c:v>0.28720000000000001</c:v>
                </c:pt>
                <c:pt idx="204">
                  <c:v>0.28499999999999998</c:v>
                </c:pt>
                <c:pt idx="205">
                  <c:v>0.2828</c:v>
                </c:pt>
                <c:pt idx="206">
                  <c:v>0.28060000000000002</c:v>
                </c:pt>
                <c:pt idx="207">
                  <c:v>0.27829999999999999</c:v>
                </c:pt>
                <c:pt idx="208">
                  <c:v>0.27589999999999998</c:v>
                </c:pt>
                <c:pt idx="209">
                  <c:v>0.27350000000000002</c:v>
                </c:pt>
                <c:pt idx="210">
                  <c:v>0.2712</c:v>
                </c:pt>
                <c:pt idx="211">
                  <c:v>0.26900000000000002</c:v>
                </c:pt>
                <c:pt idx="212">
                  <c:v>0.26679999999999998</c:v>
                </c:pt>
                <c:pt idx="213">
                  <c:v>0.2646</c:v>
                </c:pt>
                <c:pt idx="214">
                  <c:v>0.26240000000000002</c:v>
                </c:pt>
                <c:pt idx="215">
                  <c:v>0.2601</c:v>
                </c:pt>
                <c:pt idx="216">
                  <c:v>0.25769999999999998</c:v>
                </c:pt>
                <c:pt idx="217">
                  <c:v>0.2555</c:v>
                </c:pt>
                <c:pt idx="218">
                  <c:v>0.25330000000000003</c:v>
                </c:pt>
                <c:pt idx="219">
                  <c:v>0.25119999999999998</c:v>
                </c:pt>
                <c:pt idx="220">
                  <c:v>0.24909999999999999</c:v>
                </c:pt>
                <c:pt idx="221">
                  <c:v>0.247</c:v>
                </c:pt>
                <c:pt idx="222">
                  <c:v>0.24479999999999999</c:v>
                </c:pt>
                <c:pt idx="223">
                  <c:v>0.24260000000000001</c:v>
                </c:pt>
                <c:pt idx="224">
                  <c:v>0.2404</c:v>
                </c:pt>
                <c:pt idx="225">
                  <c:v>0.2384</c:v>
                </c:pt>
                <c:pt idx="226">
                  <c:v>0.23630000000000001</c:v>
                </c:pt>
                <c:pt idx="227">
                  <c:v>0.23430000000000001</c:v>
                </c:pt>
                <c:pt idx="228">
                  <c:v>0.23219999999999999</c:v>
                </c:pt>
                <c:pt idx="229">
                  <c:v>0.23019999999999999</c:v>
                </c:pt>
                <c:pt idx="230">
                  <c:v>0.2281</c:v>
                </c:pt>
                <c:pt idx="231">
                  <c:v>0.22600000000000001</c:v>
                </c:pt>
                <c:pt idx="232">
                  <c:v>0.22389999999999999</c:v>
                </c:pt>
                <c:pt idx="233">
                  <c:v>0.22189999999999999</c:v>
                </c:pt>
                <c:pt idx="234">
                  <c:v>0.22</c:v>
                </c:pt>
                <c:pt idx="235">
                  <c:v>0.218</c:v>
                </c:pt>
                <c:pt idx="236">
                  <c:v>0.21590000000000001</c:v>
                </c:pt>
                <c:pt idx="237">
                  <c:v>0.2137</c:v>
                </c:pt>
                <c:pt idx="238">
                  <c:v>0.2117</c:v>
                </c:pt>
                <c:pt idx="239">
                  <c:v>0.2097</c:v>
                </c:pt>
                <c:pt idx="240">
                  <c:v>0.2077</c:v>
                </c:pt>
                <c:pt idx="241">
                  <c:v>0.20569999999999999</c:v>
                </c:pt>
                <c:pt idx="242">
                  <c:v>0.20380000000000001</c:v>
                </c:pt>
                <c:pt idx="243">
                  <c:v>0.20169999999999999</c:v>
                </c:pt>
                <c:pt idx="244">
                  <c:v>0.1996</c:v>
                </c:pt>
                <c:pt idx="245">
                  <c:v>0.1976</c:v>
                </c:pt>
                <c:pt idx="246">
                  <c:v>0.1956</c:v>
                </c:pt>
                <c:pt idx="247">
                  <c:v>0.19370000000000001</c:v>
                </c:pt>
                <c:pt idx="248">
                  <c:v>0.1918</c:v>
                </c:pt>
                <c:pt idx="249">
                  <c:v>0.18990000000000001</c:v>
                </c:pt>
                <c:pt idx="250">
                  <c:v>0.188</c:v>
                </c:pt>
                <c:pt idx="251">
                  <c:v>0.18590000000000001</c:v>
                </c:pt>
                <c:pt idx="252">
                  <c:v>0.184</c:v>
                </c:pt>
                <c:pt idx="253">
                  <c:v>0.1822</c:v>
                </c:pt>
                <c:pt idx="254">
                  <c:v>0.18029999999999999</c:v>
                </c:pt>
                <c:pt idx="255">
                  <c:v>0.17849999999999999</c:v>
                </c:pt>
                <c:pt idx="256">
                  <c:v>0.1767</c:v>
                </c:pt>
                <c:pt idx="257">
                  <c:v>0.17480000000000001</c:v>
                </c:pt>
                <c:pt idx="258">
                  <c:v>0.17280000000000001</c:v>
                </c:pt>
                <c:pt idx="259">
                  <c:v>0.17100000000000001</c:v>
                </c:pt>
                <c:pt idx="260">
                  <c:v>0.16919999999999999</c:v>
                </c:pt>
                <c:pt idx="261">
                  <c:v>0.16739999999999999</c:v>
                </c:pt>
                <c:pt idx="262">
                  <c:v>0.16550000000000001</c:v>
                </c:pt>
                <c:pt idx="263">
                  <c:v>0.16370000000000001</c:v>
                </c:pt>
                <c:pt idx="264">
                  <c:v>0.1618</c:v>
                </c:pt>
                <c:pt idx="265">
                  <c:v>0.1598</c:v>
                </c:pt>
                <c:pt idx="266">
                  <c:v>0.158</c:v>
                </c:pt>
                <c:pt idx="267">
                  <c:v>0.15620000000000001</c:v>
                </c:pt>
                <c:pt idx="268">
                  <c:v>0.15440000000000001</c:v>
                </c:pt>
                <c:pt idx="269">
                  <c:v>0.15260000000000001</c:v>
                </c:pt>
                <c:pt idx="270">
                  <c:v>0.15079999999999999</c:v>
                </c:pt>
                <c:pt idx="271">
                  <c:v>0.14899999999999999</c:v>
                </c:pt>
                <c:pt idx="272">
                  <c:v>0.14699999999999999</c:v>
                </c:pt>
                <c:pt idx="273">
                  <c:v>0.1452</c:v>
                </c:pt>
                <c:pt idx="274">
                  <c:v>0.1434</c:v>
                </c:pt>
                <c:pt idx="275">
                  <c:v>0.1416</c:v>
                </c:pt>
                <c:pt idx="276">
                  <c:v>0.1399</c:v>
                </c:pt>
                <c:pt idx="277">
                  <c:v>0.1381</c:v>
                </c:pt>
                <c:pt idx="278">
                  <c:v>0.1363</c:v>
                </c:pt>
                <c:pt idx="279">
                  <c:v>0.13450000000000001</c:v>
                </c:pt>
                <c:pt idx="280">
                  <c:v>0.13270000000000001</c:v>
                </c:pt>
                <c:pt idx="281">
                  <c:v>0.13100000000000001</c:v>
                </c:pt>
                <c:pt idx="282">
                  <c:v>0.1293</c:v>
                </c:pt>
                <c:pt idx="283">
                  <c:v>0.12770000000000001</c:v>
                </c:pt>
                <c:pt idx="284">
                  <c:v>0.126</c:v>
                </c:pt>
                <c:pt idx="285">
                  <c:v>0.1242</c:v>
                </c:pt>
                <c:pt idx="286">
                  <c:v>0.12239999999999999</c:v>
                </c:pt>
                <c:pt idx="287">
                  <c:v>0.1207</c:v>
                </c:pt>
                <c:pt idx="288">
                  <c:v>0.11899999999999999</c:v>
                </c:pt>
                <c:pt idx="289">
                  <c:v>0.1174</c:v>
                </c:pt>
                <c:pt idx="290">
                  <c:v>0.1158</c:v>
                </c:pt>
                <c:pt idx="291">
                  <c:v>0.11409999999999999</c:v>
                </c:pt>
                <c:pt idx="292">
                  <c:v>0.1124</c:v>
                </c:pt>
                <c:pt idx="293">
                  <c:v>0.1106</c:v>
                </c:pt>
                <c:pt idx="294">
                  <c:v>0.1089</c:v>
                </c:pt>
                <c:pt idx="295">
                  <c:v>0.10730000000000001</c:v>
                </c:pt>
                <c:pt idx="296">
                  <c:v>0.1057</c:v>
                </c:pt>
                <c:pt idx="297">
                  <c:v>0.104</c:v>
                </c:pt>
                <c:pt idx="298">
                  <c:v>0.1024</c:v>
                </c:pt>
                <c:pt idx="299">
                  <c:v>0.1007</c:v>
                </c:pt>
                <c:pt idx="300">
                  <c:v>9.8900000000000002E-2</c:v>
                </c:pt>
                <c:pt idx="301">
                  <c:v>9.7199999999999995E-2</c:v>
                </c:pt>
                <c:pt idx="302">
                  <c:v>9.5600000000000004E-2</c:v>
                </c:pt>
                <c:pt idx="303">
                  <c:v>9.4E-2</c:v>
                </c:pt>
                <c:pt idx="304">
                  <c:v>9.2299999999999993E-2</c:v>
                </c:pt>
                <c:pt idx="305">
                  <c:v>9.0700000000000003E-2</c:v>
                </c:pt>
                <c:pt idx="306">
                  <c:v>8.9099999999999999E-2</c:v>
                </c:pt>
                <c:pt idx="307">
                  <c:v>8.7400000000000005E-2</c:v>
                </c:pt>
                <c:pt idx="308">
                  <c:v>8.5800000000000001E-2</c:v>
                </c:pt>
                <c:pt idx="309">
                  <c:v>8.4199999999999997E-2</c:v>
                </c:pt>
                <c:pt idx="310">
                  <c:v>8.2600000000000007E-2</c:v>
                </c:pt>
                <c:pt idx="311">
                  <c:v>8.1100000000000005E-2</c:v>
                </c:pt>
                <c:pt idx="312">
                  <c:v>7.9500000000000001E-2</c:v>
                </c:pt>
                <c:pt idx="313">
                  <c:v>7.8E-2</c:v>
                </c:pt>
                <c:pt idx="314">
                  <c:v>7.6300000000000007E-2</c:v>
                </c:pt>
                <c:pt idx="315">
                  <c:v>7.4800000000000005E-2</c:v>
                </c:pt>
                <c:pt idx="316">
                  <c:v>7.3300000000000004E-2</c:v>
                </c:pt>
                <c:pt idx="317">
                  <c:v>7.1800000000000003E-2</c:v>
                </c:pt>
                <c:pt idx="318">
                  <c:v>7.0300000000000001E-2</c:v>
                </c:pt>
                <c:pt idx="319">
                  <c:v>6.88E-2</c:v>
                </c:pt>
                <c:pt idx="320">
                  <c:v>6.7199999999999996E-2</c:v>
                </c:pt>
                <c:pt idx="321">
                  <c:v>6.5600000000000006E-2</c:v>
                </c:pt>
                <c:pt idx="322">
                  <c:v>6.4100000000000004E-2</c:v>
                </c:pt>
                <c:pt idx="323">
                  <c:v>6.2600000000000003E-2</c:v>
                </c:pt>
                <c:pt idx="324">
                  <c:v>6.1100000000000002E-2</c:v>
                </c:pt>
                <c:pt idx="325">
                  <c:v>5.9700000000000003E-2</c:v>
                </c:pt>
                <c:pt idx="326">
                  <c:v>5.8099999999999999E-2</c:v>
                </c:pt>
                <c:pt idx="327">
                  <c:v>5.6599999999999998E-2</c:v>
                </c:pt>
                <c:pt idx="328">
                  <c:v>5.5100000000000003E-2</c:v>
                </c:pt>
                <c:pt idx="329">
                  <c:v>5.3499999999999999E-2</c:v>
                </c:pt>
                <c:pt idx="330">
                  <c:v>5.1999999999999998E-2</c:v>
                </c:pt>
                <c:pt idx="331">
                  <c:v>5.0500000000000003E-2</c:v>
                </c:pt>
                <c:pt idx="332">
                  <c:v>4.9000000000000002E-2</c:v>
                </c:pt>
                <c:pt idx="333">
                  <c:v>4.7500000000000001E-2</c:v>
                </c:pt>
                <c:pt idx="334">
                  <c:v>4.5900000000000003E-2</c:v>
                </c:pt>
                <c:pt idx="335">
                  <c:v>4.4299999999999999E-2</c:v>
                </c:pt>
                <c:pt idx="336">
                  <c:v>4.2799999999999998E-2</c:v>
                </c:pt>
                <c:pt idx="337">
                  <c:v>4.1300000000000003E-2</c:v>
                </c:pt>
                <c:pt idx="338">
                  <c:v>3.9899999999999998E-2</c:v>
                </c:pt>
                <c:pt idx="339">
                  <c:v>3.85E-2</c:v>
                </c:pt>
                <c:pt idx="340">
                  <c:v>3.7100000000000001E-2</c:v>
                </c:pt>
                <c:pt idx="341">
                  <c:v>3.5700000000000003E-2</c:v>
                </c:pt>
                <c:pt idx="342">
                  <c:v>3.4200000000000001E-2</c:v>
                </c:pt>
                <c:pt idx="343">
                  <c:v>3.27E-2</c:v>
                </c:pt>
                <c:pt idx="344">
                  <c:v>3.1300000000000001E-2</c:v>
                </c:pt>
                <c:pt idx="345">
                  <c:v>2.9899999999999999E-2</c:v>
                </c:pt>
                <c:pt idx="346">
                  <c:v>2.8500000000000001E-2</c:v>
                </c:pt>
                <c:pt idx="347">
                  <c:v>2.7099999999999999E-2</c:v>
                </c:pt>
                <c:pt idx="348">
                  <c:v>2.5700000000000001E-2</c:v>
                </c:pt>
                <c:pt idx="349">
                  <c:v>2.4199999999999999E-2</c:v>
                </c:pt>
                <c:pt idx="350">
                  <c:v>2.2700000000000001E-2</c:v>
                </c:pt>
                <c:pt idx="351">
                  <c:v>2.1299999999999999E-2</c:v>
                </c:pt>
                <c:pt idx="352">
                  <c:v>1.9900000000000001E-2</c:v>
                </c:pt>
                <c:pt idx="353">
                  <c:v>1.8599999999999998E-2</c:v>
                </c:pt>
                <c:pt idx="354">
                  <c:v>1.7100000000000001E-2</c:v>
                </c:pt>
                <c:pt idx="355">
                  <c:v>1.5699999999999999E-2</c:v>
                </c:pt>
                <c:pt idx="356">
                  <c:v>1.4200000000000001E-2</c:v>
                </c:pt>
                <c:pt idx="357">
                  <c:v>1.2699999999999999E-2</c:v>
                </c:pt>
                <c:pt idx="358">
                  <c:v>1.1299999999999999E-2</c:v>
                </c:pt>
                <c:pt idx="359">
                  <c:v>9.9000000000000008E-3</c:v>
                </c:pt>
                <c:pt idx="360">
                  <c:v>8.3999999999999995E-3</c:v>
                </c:pt>
                <c:pt idx="361">
                  <c:v>6.8999999999999999E-3</c:v>
                </c:pt>
                <c:pt idx="362">
                  <c:v>5.3E-3</c:v>
                </c:pt>
                <c:pt idx="363">
                  <c:v>3.5999999999999999E-3</c:v>
                </c:pt>
                <c:pt idx="364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412288"/>
        <c:axId val="42443136"/>
      </c:lineChart>
      <c:catAx>
        <c:axId val="424122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 dirty="0" smtClean="0"/>
                  <a:t>Days to</a:t>
                </a:r>
                <a:r>
                  <a:rPr lang="en-US" sz="1200" baseline="0" dirty="0" smtClean="0"/>
                  <a:t> next transaction</a:t>
                </a:r>
                <a:endParaRPr lang="en-US" sz="12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42443136"/>
        <c:crosses val="autoZero"/>
        <c:auto val="1"/>
        <c:lblAlgn val="ctr"/>
        <c:lblOffset val="100"/>
        <c:tickLblSkip val="30"/>
        <c:noMultiLvlLbl val="0"/>
      </c:catAx>
      <c:valAx>
        <c:axId val="42443136"/>
        <c:scaling>
          <c:orientation val="minMax"/>
          <c:max val="1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 dirty="0" smtClean="0"/>
                  <a:t>Reactivation Rate</a:t>
                </a:r>
                <a:endParaRPr lang="en-US" sz="1200" dirty="0"/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424122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7B4A6D-957F-4E16-A75C-159DF623DBBD}" type="doc">
      <dgm:prSet loTypeId="urn:microsoft.com/office/officeart/2005/8/layout/orgChart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F10396-4D13-4DBD-99FC-C28936FED9E1}">
      <dgm:prSet phldrT="[Text]"/>
      <dgm:spPr/>
      <dgm:t>
        <a:bodyPr/>
        <a:lstStyle/>
        <a:p>
          <a:r>
            <a:rPr lang="en-US" dirty="0" smtClean="0"/>
            <a:t>Churn Model Output</a:t>
          </a:r>
          <a:endParaRPr lang="en-US" dirty="0"/>
        </a:p>
      </dgm:t>
    </dgm:pt>
    <dgm:pt modelId="{B4953942-C063-4F8F-AB1B-3F0A117F961C}" type="parTrans" cxnId="{69754B57-7739-41CD-B573-85E58F9C943C}">
      <dgm:prSet/>
      <dgm:spPr/>
      <dgm:t>
        <a:bodyPr/>
        <a:lstStyle/>
        <a:p>
          <a:endParaRPr lang="en-US"/>
        </a:p>
      </dgm:t>
    </dgm:pt>
    <dgm:pt modelId="{2CD9970A-B8E3-4913-A136-F796845726F3}" type="sibTrans" cxnId="{69754B57-7739-41CD-B573-85E58F9C943C}">
      <dgm:prSet/>
      <dgm:spPr/>
      <dgm:t>
        <a:bodyPr/>
        <a:lstStyle/>
        <a:p>
          <a:endParaRPr lang="en-US"/>
        </a:p>
      </dgm:t>
    </dgm:pt>
    <dgm:pt modelId="{A0ABFEF4-2261-4956-9951-556A75D5F79A}">
      <dgm:prSet phldrT="[Text]"/>
      <dgm:spPr/>
      <dgm:t>
        <a:bodyPr/>
        <a:lstStyle/>
        <a:p>
          <a:r>
            <a:rPr lang="en-US" dirty="0" smtClean="0"/>
            <a:t>Executive</a:t>
          </a:r>
          <a:endParaRPr lang="en-US" dirty="0"/>
        </a:p>
      </dgm:t>
    </dgm:pt>
    <dgm:pt modelId="{C0E2CBE2-C8AF-429E-9ABA-9361A8042414}" type="parTrans" cxnId="{E981A0E9-6A6B-4B6C-8D28-CD44117053B1}">
      <dgm:prSet/>
      <dgm:spPr/>
      <dgm:t>
        <a:bodyPr/>
        <a:lstStyle/>
        <a:p>
          <a:endParaRPr lang="en-US"/>
        </a:p>
      </dgm:t>
    </dgm:pt>
    <dgm:pt modelId="{9228EC23-5076-46DB-8761-ADD695A735F2}" type="sibTrans" cxnId="{E981A0E9-6A6B-4B6C-8D28-CD44117053B1}">
      <dgm:prSet/>
      <dgm:spPr/>
      <dgm:t>
        <a:bodyPr/>
        <a:lstStyle/>
        <a:p>
          <a:endParaRPr lang="en-US"/>
        </a:p>
      </dgm:t>
    </dgm:pt>
    <dgm:pt modelId="{B9ADAE4C-933B-46EE-8A71-EB1831E12D0E}">
      <dgm:prSet phldrT="[Text]"/>
      <dgm:spPr/>
      <dgm:t>
        <a:bodyPr/>
        <a:lstStyle/>
        <a:p>
          <a:r>
            <a:rPr lang="en-US" dirty="0" smtClean="0"/>
            <a:t>Marketing</a:t>
          </a:r>
          <a:endParaRPr lang="en-US" dirty="0"/>
        </a:p>
      </dgm:t>
    </dgm:pt>
    <dgm:pt modelId="{08E5C76F-C6C2-4339-985D-2CACFCD206D5}" type="parTrans" cxnId="{DA6F4BC4-4976-49AA-A322-3C7C0638237D}">
      <dgm:prSet/>
      <dgm:spPr/>
      <dgm:t>
        <a:bodyPr/>
        <a:lstStyle/>
        <a:p>
          <a:endParaRPr lang="en-US"/>
        </a:p>
      </dgm:t>
    </dgm:pt>
    <dgm:pt modelId="{70C4D6F6-4693-4EC0-B9E5-1F8F8FA8F1B8}" type="sibTrans" cxnId="{DA6F4BC4-4976-49AA-A322-3C7C0638237D}">
      <dgm:prSet/>
      <dgm:spPr/>
      <dgm:t>
        <a:bodyPr/>
        <a:lstStyle/>
        <a:p>
          <a:endParaRPr lang="en-US"/>
        </a:p>
      </dgm:t>
    </dgm:pt>
    <dgm:pt modelId="{77A8142A-BE27-4CC8-94FD-9A3D1C8B11D7}">
      <dgm:prSet phldrT="[Text]"/>
      <dgm:spPr/>
      <dgm:t>
        <a:bodyPr/>
        <a:lstStyle/>
        <a:p>
          <a:r>
            <a:rPr lang="en-US" dirty="0" smtClean="0"/>
            <a:t>Analysts</a:t>
          </a:r>
          <a:endParaRPr lang="en-US" dirty="0"/>
        </a:p>
      </dgm:t>
    </dgm:pt>
    <dgm:pt modelId="{D23B2687-6613-4706-9563-3B6A3EA330B0}" type="parTrans" cxnId="{1E17408F-6062-481A-A0DA-CB80BE25D227}">
      <dgm:prSet/>
      <dgm:spPr/>
      <dgm:t>
        <a:bodyPr/>
        <a:lstStyle/>
        <a:p>
          <a:endParaRPr lang="en-US"/>
        </a:p>
      </dgm:t>
    </dgm:pt>
    <dgm:pt modelId="{A8F91F74-A89D-4C31-86F5-D662FC7A2522}" type="sibTrans" cxnId="{1E17408F-6062-481A-A0DA-CB80BE25D227}">
      <dgm:prSet/>
      <dgm:spPr/>
      <dgm:t>
        <a:bodyPr/>
        <a:lstStyle/>
        <a:p>
          <a:endParaRPr lang="en-US"/>
        </a:p>
      </dgm:t>
    </dgm:pt>
    <dgm:pt modelId="{7B6639DF-32E0-414A-B0EF-76DD2F863DDA}" type="pres">
      <dgm:prSet presAssocID="{F17B4A6D-957F-4E16-A75C-159DF623DBB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CA92AEC-08BA-4438-B3EA-320F34F3F305}" type="pres">
      <dgm:prSet presAssocID="{AAF10396-4D13-4DBD-99FC-C28936FED9E1}" presName="hierRoot1" presStyleCnt="0">
        <dgm:presLayoutVars>
          <dgm:hierBranch val="init"/>
        </dgm:presLayoutVars>
      </dgm:prSet>
      <dgm:spPr/>
    </dgm:pt>
    <dgm:pt modelId="{DA7786EA-CE16-4A98-A86B-61BF0E7B3E4C}" type="pres">
      <dgm:prSet presAssocID="{AAF10396-4D13-4DBD-99FC-C28936FED9E1}" presName="rootComposite1" presStyleCnt="0"/>
      <dgm:spPr/>
    </dgm:pt>
    <dgm:pt modelId="{1680EA5E-B6CF-44E0-B2A5-E67780259DE2}" type="pres">
      <dgm:prSet presAssocID="{AAF10396-4D13-4DBD-99FC-C28936FED9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45E78C-A8AE-4364-A998-D6F00E9E91DA}" type="pres">
      <dgm:prSet presAssocID="{AAF10396-4D13-4DBD-99FC-C28936FED9E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C4BF119-E9B0-4385-82B4-85D7DAB2C8FA}" type="pres">
      <dgm:prSet presAssocID="{AAF10396-4D13-4DBD-99FC-C28936FED9E1}" presName="hierChild2" presStyleCnt="0"/>
      <dgm:spPr/>
    </dgm:pt>
    <dgm:pt modelId="{30203AFC-A944-4F98-B9BE-A67C8BE1A4EA}" type="pres">
      <dgm:prSet presAssocID="{C0E2CBE2-C8AF-429E-9ABA-9361A8042414}" presName="Name37" presStyleLbl="parChTrans1D2" presStyleIdx="0" presStyleCnt="3"/>
      <dgm:spPr/>
      <dgm:t>
        <a:bodyPr/>
        <a:lstStyle/>
        <a:p>
          <a:endParaRPr lang="en-US"/>
        </a:p>
      </dgm:t>
    </dgm:pt>
    <dgm:pt modelId="{DA49DD7E-A7E0-4CC5-AE51-413A5D717624}" type="pres">
      <dgm:prSet presAssocID="{A0ABFEF4-2261-4956-9951-556A75D5F79A}" presName="hierRoot2" presStyleCnt="0">
        <dgm:presLayoutVars>
          <dgm:hierBranch val="init"/>
        </dgm:presLayoutVars>
      </dgm:prSet>
      <dgm:spPr/>
    </dgm:pt>
    <dgm:pt modelId="{794587FE-E1B1-4500-A44A-AE6C762796F9}" type="pres">
      <dgm:prSet presAssocID="{A0ABFEF4-2261-4956-9951-556A75D5F79A}" presName="rootComposite" presStyleCnt="0"/>
      <dgm:spPr/>
    </dgm:pt>
    <dgm:pt modelId="{8AC08797-7D2E-4EA4-8120-C9D581FB79F1}" type="pres">
      <dgm:prSet presAssocID="{A0ABFEF4-2261-4956-9951-556A75D5F79A}" presName="rootText" presStyleLbl="node2" presStyleIdx="0" presStyleCnt="3" custLinFactX="-2044" custLinFactNeighborX="-100000" custLinFactNeighborY="17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88D98-FE2A-49D4-86DE-E2F3580E2AFC}" type="pres">
      <dgm:prSet presAssocID="{A0ABFEF4-2261-4956-9951-556A75D5F79A}" presName="rootConnector" presStyleLbl="node2" presStyleIdx="0" presStyleCnt="3"/>
      <dgm:spPr/>
      <dgm:t>
        <a:bodyPr/>
        <a:lstStyle/>
        <a:p>
          <a:endParaRPr lang="en-US"/>
        </a:p>
      </dgm:t>
    </dgm:pt>
    <dgm:pt modelId="{7E0F1A26-1A1F-455B-A42C-C4034152AFB4}" type="pres">
      <dgm:prSet presAssocID="{A0ABFEF4-2261-4956-9951-556A75D5F79A}" presName="hierChild4" presStyleCnt="0"/>
      <dgm:spPr/>
    </dgm:pt>
    <dgm:pt modelId="{C2ED811F-B5A3-48E4-895C-60C17421E37B}" type="pres">
      <dgm:prSet presAssocID="{A0ABFEF4-2261-4956-9951-556A75D5F79A}" presName="hierChild5" presStyleCnt="0"/>
      <dgm:spPr/>
    </dgm:pt>
    <dgm:pt modelId="{8DAC9A45-DC98-4EEE-8C08-177853B1D305}" type="pres">
      <dgm:prSet presAssocID="{08E5C76F-C6C2-4339-985D-2CACFCD206D5}" presName="Name37" presStyleLbl="parChTrans1D2" presStyleIdx="1" presStyleCnt="3"/>
      <dgm:spPr/>
      <dgm:t>
        <a:bodyPr/>
        <a:lstStyle/>
        <a:p>
          <a:endParaRPr lang="en-US"/>
        </a:p>
      </dgm:t>
    </dgm:pt>
    <dgm:pt modelId="{E9199494-9F4D-4A4D-813D-3F84F68C0C78}" type="pres">
      <dgm:prSet presAssocID="{B9ADAE4C-933B-46EE-8A71-EB1831E12D0E}" presName="hierRoot2" presStyleCnt="0">
        <dgm:presLayoutVars>
          <dgm:hierBranch val="init"/>
        </dgm:presLayoutVars>
      </dgm:prSet>
      <dgm:spPr/>
    </dgm:pt>
    <dgm:pt modelId="{182D2516-CD40-4F19-87E7-883F042013E4}" type="pres">
      <dgm:prSet presAssocID="{B9ADAE4C-933B-46EE-8A71-EB1831E12D0E}" presName="rootComposite" presStyleCnt="0"/>
      <dgm:spPr/>
    </dgm:pt>
    <dgm:pt modelId="{59D06C85-F40F-4488-BE4D-A9A097C59052}" type="pres">
      <dgm:prSet presAssocID="{B9ADAE4C-933B-46EE-8A71-EB1831E12D0E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20EE1F-F632-4391-80E6-918E6BF6022F}" type="pres">
      <dgm:prSet presAssocID="{B9ADAE4C-933B-46EE-8A71-EB1831E12D0E}" presName="rootConnector" presStyleLbl="node2" presStyleIdx="1" presStyleCnt="3"/>
      <dgm:spPr/>
      <dgm:t>
        <a:bodyPr/>
        <a:lstStyle/>
        <a:p>
          <a:endParaRPr lang="en-US"/>
        </a:p>
      </dgm:t>
    </dgm:pt>
    <dgm:pt modelId="{DAD55692-A059-437D-BB00-807F0E54142C}" type="pres">
      <dgm:prSet presAssocID="{B9ADAE4C-933B-46EE-8A71-EB1831E12D0E}" presName="hierChild4" presStyleCnt="0"/>
      <dgm:spPr/>
    </dgm:pt>
    <dgm:pt modelId="{0EBD2643-4500-4DFC-A8DE-042A62420E7D}" type="pres">
      <dgm:prSet presAssocID="{B9ADAE4C-933B-46EE-8A71-EB1831E12D0E}" presName="hierChild5" presStyleCnt="0"/>
      <dgm:spPr/>
    </dgm:pt>
    <dgm:pt modelId="{B3A00843-CABB-4C1D-8436-F5CAF536F5DD}" type="pres">
      <dgm:prSet presAssocID="{D23B2687-6613-4706-9563-3B6A3EA330B0}" presName="Name37" presStyleLbl="parChTrans1D2" presStyleIdx="2" presStyleCnt="3"/>
      <dgm:spPr/>
      <dgm:t>
        <a:bodyPr/>
        <a:lstStyle/>
        <a:p>
          <a:endParaRPr lang="en-US"/>
        </a:p>
      </dgm:t>
    </dgm:pt>
    <dgm:pt modelId="{8A9D3A35-7450-4938-9A32-5502568AAEB4}" type="pres">
      <dgm:prSet presAssocID="{77A8142A-BE27-4CC8-94FD-9A3D1C8B11D7}" presName="hierRoot2" presStyleCnt="0">
        <dgm:presLayoutVars>
          <dgm:hierBranch val="init"/>
        </dgm:presLayoutVars>
      </dgm:prSet>
      <dgm:spPr/>
    </dgm:pt>
    <dgm:pt modelId="{91821D25-4274-40E1-84E5-9763626D7E68}" type="pres">
      <dgm:prSet presAssocID="{77A8142A-BE27-4CC8-94FD-9A3D1C8B11D7}" presName="rootComposite" presStyleCnt="0"/>
      <dgm:spPr/>
    </dgm:pt>
    <dgm:pt modelId="{7FB53324-561E-4089-98C3-F254D89BFE0F}" type="pres">
      <dgm:prSet presAssocID="{77A8142A-BE27-4CC8-94FD-9A3D1C8B11D7}" presName="rootText" presStyleLbl="node2" presStyleIdx="2" presStyleCnt="3" custLinFactNeighborX="96575" custLinFactNeighborY="17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D368AA-72EB-4184-BE2F-C6DBC86B1756}" type="pres">
      <dgm:prSet presAssocID="{77A8142A-BE27-4CC8-94FD-9A3D1C8B11D7}" presName="rootConnector" presStyleLbl="node2" presStyleIdx="2" presStyleCnt="3"/>
      <dgm:spPr/>
      <dgm:t>
        <a:bodyPr/>
        <a:lstStyle/>
        <a:p>
          <a:endParaRPr lang="en-US"/>
        </a:p>
      </dgm:t>
    </dgm:pt>
    <dgm:pt modelId="{2DA33FB6-3861-4B61-AF7E-5233F625B95C}" type="pres">
      <dgm:prSet presAssocID="{77A8142A-BE27-4CC8-94FD-9A3D1C8B11D7}" presName="hierChild4" presStyleCnt="0"/>
      <dgm:spPr/>
    </dgm:pt>
    <dgm:pt modelId="{60D1A584-2E60-4CCD-9421-2F67ED4CA504}" type="pres">
      <dgm:prSet presAssocID="{77A8142A-BE27-4CC8-94FD-9A3D1C8B11D7}" presName="hierChild5" presStyleCnt="0"/>
      <dgm:spPr/>
    </dgm:pt>
    <dgm:pt modelId="{E89057B6-8D72-46B6-9C61-9B040480446C}" type="pres">
      <dgm:prSet presAssocID="{AAF10396-4D13-4DBD-99FC-C28936FED9E1}" presName="hierChild3" presStyleCnt="0"/>
      <dgm:spPr/>
    </dgm:pt>
  </dgm:ptLst>
  <dgm:cxnLst>
    <dgm:cxn modelId="{8E923F78-40E0-4BAE-99C4-9E062EE807DA}" type="presOf" srcId="{AAF10396-4D13-4DBD-99FC-C28936FED9E1}" destId="{1680EA5E-B6CF-44E0-B2A5-E67780259DE2}" srcOrd="0" destOrd="0" presId="urn:microsoft.com/office/officeart/2005/8/layout/orgChart1"/>
    <dgm:cxn modelId="{1E17408F-6062-481A-A0DA-CB80BE25D227}" srcId="{AAF10396-4D13-4DBD-99FC-C28936FED9E1}" destId="{77A8142A-BE27-4CC8-94FD-9A3D1C8B11D7}" srcOrd="2" destOrd="0" parTransId="{D23B2687-6613-4706-9563-3B6A3EA330B0}" sibTransId="{A8F91F74-A89D-4C31-86F5-D662FC7A2522}"/>
    <dgm:cxn modelId="{5B9EB33D-21EE-450F-B4C0-431FD23D94E7}" type="presOf" srcId="{A0ABFEF4-2261-4956-9951-556A75D5F79A}" destId="{8AC08797-7D2E-4EA4-8120-C9D581FB79F1}" srcOrd="0" destOrd="0" presId="urn:microsoft.com/office/officeart/2005/8/layout/orgChart1"/>
    <dgm:cxn modelId="{EADE9999-2495-4648-8201-BD6D3D20CECE}" type="presOf" srcId="{C0E2CBE2-C8AF-429E-9ABA-9361A8042414}" destId="{30203AFC-A944-4F98-B9BE-A67C8BE1A4EA}" srcOrd="0" destOrd="0" presId="urn:microsoft.com/office/officeart/2005/8/layout/orgChart1"/>
    <dgm:cxn modelId="{69754B57-7739-41CD-B573-85E58F9C943C}" srcId="{F17B4A6D-957F-4E16-A75C-159DF623DBBD}" destId="{AAF10396-4D13-4DBD-99FC-C28936FED9E1}" srcOrd="0" destOrd="0" parTransId="{B4953942-C063-4F8F-AB1B-3F0A117F961C}" sibTransId="{2CD9970A-B8E3-4913-A136-F796845726F3}"/>
    <dgm:cxn modelId="{AF1F01B3-62D8-41F7-BBF9-4B516B952AE3}" type="presOf" srcId="{B9ADAE4C-933B-46EE-8A71-EB1831E12D0E}" destId="{3A20EE1F-F632-4391-80E6-918E6BF6022F}" srcOrd="1" destOrd="0" presId="urn:microsoft.com/office/officeart/2005/8/layout/orgChart1"/>
    <dgm:cxn modelId="{50E4CC3E-0437-4144-9BAC-1DBAFD1F4FDC}" type="presOf" srcId="{AAF10396-4D13-4DBD-99FC-C28936FED9E1}" destId="{2A45E78C-A8AE-4364-A998-D6F00E9E91DA}" srcOrd="1" destOrd="0" presId="urn:microsoft.com/office/officeart/2005/8/layout/orgChart1"/>
    <dgm:cxn modelId="{88F908D6-6DC9-464F-9BFD-BCE79ED1286C}" type="presOf" srcId="{D23B2687-6613-4706-9563-3B6A3EA330B0}" destId="{B3A00843-CABB-4C1D-8436-F5CAF536F5DD}" srcOrd="0" destOrd="0" presId="urn:microsoft.com/office/officeart/2005/8/layout/orgChart1"/>
    <dgm:cxn modelId="{635FEBEC-7104-47E9-A86A-E18198F31416}" type="presOf" srcId="{F17B4A6D-957F-4E16-A75C-159DF623DBBD}" destId="{7B6639DF-32E0-414A-B0EF-76DD2F863DDA}" srcOrd="0" destOrd="0" presId="urn:microsoft.com/office/officeart/2005/8/layout/orgChart1"/>
    <dgm:cxn modelId="{F9618FB2-CE4B-44F8-A6D3-F43279CDA08A}" type="presOf" srcId="{A0ABFEF4-2261-4956-9951-556A75D5F79A}" destId="{79388D98-FE2A-49D4-86DE-E2F3580E2AFC}" srcOrd="1" destOrd="0" presId="urn:microsoft.com/office/officeart/2005/8/layout/orgChart1"/>
    <dgm:cxn modelId="{706029A7-5495-4F97-9BE0-7FAADFD2DC48}" type="presOf" srcId="{77A8142A-BE27-4CC8-94FD-9A3D1C8B11D7}" destId="{1BD368AA-72EB-4184-BE2F-C6DBC86B1756}" srcOrd="1" destOrd="0" presId="urn:microsoft.com/office/officeart/2005/8/layout/orgChart1"/>
    <dgm:cxn modelId="{C2AE7783-87E2-4BBC-94E1-3C002192429F}" type="presOf" srcId="{77A8142A-BE27-4CC8-94FD-9A3D1C8B11D7}" destId="{7FB53324-561E-4089-98C3-F254D89BFE0F}" srcOrd="0" destOrd="0" presId="urn:microsoft.com/office/officeart/2005/8/layout/orgChart1"/>
    <dgm:cxn modelId="{C7D252BE-9F19-46FC-93CF-C8AF98F67F7A}" type="presOf" srcId="{B9ADAE4C-933B-46EE-8A71-EB1831E12D0E}" destId="{59D06C85-F40F-4488-BE4D-A9A097C59052}" srcOrd="0" destOrd="0" presId="urn:microsoft.com/office/officeart/2005/8/layout/orgChart1"/>
    <dgm:cxn modelId="{B75862A7-2558-436D-84A2-A75CEB3212D1}" type="presOf" srcId="{08E5C76F-C6C2-4339-985D-2CACFCD206D5}" destId="{8DAC9A45-DC98-4EEE-8C08-177853B1D305}" srcOrd="0" destOrd="0" presId="urn:microsoft.com/office/officeart/2005/8/layout/orgChart1"/>
    <dgm:cxn modelId="{DA6F4BC4-4976-49AA-A322-3C7C0638237D}" srcId="{AAF10396-4D13-4DBD-99FC-C28936FED9E1}" destId="{B9ADAE4C-933B-46EE-8A71-EB1831E12D0E}" srcOrd="1" destOrd="0" parTransId="{08E5C76F-C6C2-4339-985D-2CACFCD206D5}" sibTransId="{70C4D6F6-4693-4EC0-B9E5-1F8F8FA8F1B8}"/>
    <dgm:cxn modelId="{E981A0E9-6A6B-4B6C-8D28-CD44117053B1}" srcId="{AAF10396-4D13-4DBD-99FC-C28936FED9E1}" destId="{A0ABFEF4-2261-4956-9951-556A75D5F79A}" srcOrd="0" destOrd="0" parTransId="{C0E2CBE2-C8AF-429E-9ABA-9361A8042414}" sibTransId="{9228EC23-5076-46DB-8761-ADD695A735F2}"/>
    <dgm:cxn modelId="{98B09690-1401-4691-A681-C9D20F514ED1}" type="presParOf" srcId="{7B6639DF-32E0-414A-B0EF-76DD2F863DDA}" destId="{DCA92AEC-08BA-4438-B3EA-320F34F3F305}" srcOrd="0" destOrd="0" presId="urn:microsoft.com/office/officeart/2005/8/layout/orgChart1"/>
    <dgm:cxn modelId="{43E2956B-CFF5-43F6-89C9-F29ABD264FDB}" type="presParOf" srcId="{DCA92AEC-08BA-4438-B3EA-320F34F3F305}" destId="{DA7786EA-CE16-4A98-A86B-61BF0E7B3E4C}" srcOrd="0" destOrd="0" presId="urn:microsoft.com/office/officeart/2005/8/layout/orgChart1"/>
    <dgm:cxn modelId="{F30BEEED-B65E-432E-8CE2-54CC7E4495C5}" type="presParOf" srcId="{DA7786EA-CE16-4A98-A86B-61BF0E7B3E4C}" destId="{1680EA5E-B6CF-44E0-B2A5-E67780259DE2}" srcOrd="0" destOrd="0" presId="urn:microsoft.com/office/officeart/2005/8/layout/orgChart1"/>
    <dgm:cxn modelId="{FCB31EC4-F8A4-46C8-9F1D-64A0992D9847}" type="presParOf" srcId="{DA7786EA-CE16-4A98-A86B-61BF0E7B3E4C}" destId="{2A45E78C-A8AE-4364-A998-D6F00E9E91DA}" srcOrd="1" destOrd="0" presId="urn:microsoft.com/office/officeart/2005/8/layout/orgChart1"/>
    <dgm:cxn modelId="{D54D34BB-9CEE-494A-9E21-84BEF3C741A2}" type="presParOf" srcId="{DCA92AEC-08BA-4438-B3EA-320F34F3F305}" destId="{5C4BF119-E9B0-4385-82B4-85D7DAB2C8FA}" srcOrd="1" destOrd="0" presId="urn:microsoft.com/office/officeart/2005/8/layout/orgChart1"/>
    <dgm:cxn modelId="{98782FF1-6042-4624-AD13-FF8602336EFA}" type="presParOf" srcId="{5C4BF119-E9B0-4385-82B4-85D7DAB2C8FA}" destId="{30203AFC-A944-4F98-B9BE-A67C8BE1A4EA}" srcOrd="0" destOrd="0" presId="urn:microsoft.com/office/officeart/2005/8/layout/orgChart1"/>
    <dgm:cxn modelId="{52474F0E-562A-4C39-9034-6DBDB2B5BE86}" type="presParOf" srcId="{5C4BF119-E9B0-4385-82B4-85D7DAB2C8FA}" destId="{DA49DD7E-A7E0-4CC5-AE51-413A5D717624}" srcOrd="1" destOrd="0" presId="urn:microsoft.com/office/officeart/2005/8/layout/orgChart1"/>
    <dgm:cxn modelId="{31B49E7B-97C3-4C68-BE41-F36F96A5C5B1}" type="presParOf" srcId="{DA49DD7E-A7E0-4CC5-AE51-413A5D717624}" destId="{794587FE-E1B1-4500-A44A-AE6C762796F9}" srcOrd="0" destOrd="0" presId="urn:microsoft.com/office/officeart/2005/8/layout/orgChart1"/>
    <dgm:cxn modelId="{6DBEB46E-FB96-4051-99B2-EEDDE139CA4A}" type="presParOf" srcId="{794587FE-E1B1-4500-A44A-AE6C762796F9}" destId="{8AC08797-7D2E-4EA4-8120-C9D581FB79F1}" srcOrd="0" destOrd="0" presId="urn:microsoft.com/office/officeart/2005/8/layout/orgChart1"/>
    <dgm:cxn modelId="{8B7E4ED2-91C6-405C-B959-1220A7D3FB49}" type="presParOf" srcId="{794587FE-E1B1-4500-A44A-AE6C762796F9}" destId="{79388D98-FE2A-49D4-86DE-E2F3580E2AFC}" srcOrd="1" destOrd="0" presId="urn:microsoft.com/office/officeart/2005/8/layout/orgChart1"/>
    <dgm:cxn modelId="{7EE66FB5-52DB-408D-BBAF-042836D0A4DF}" type="presParOf" srcId="{DA49DD7E-A7E0-4CC5-AE51-413A5D717624}" destId="{7E0F1A26-1A1F-455B-A42C-C4034152AFB4}" srcOrd="1" destOrd="0" presId="urn:microsoft.com/office/officeart/2005/8/layout/orgChart1"/>
    <dgm:cxn modelId="{052CA1B0-4814-49FE-A107-107D6AC607C9}" type="presParOf" srcId="{DA49DD7E-A7E0-4CC5-AE51-413A5D717624}" destId="{C2ED811F-B5A3-48E4-895C-60C17421E37B}" srcOrd="2" destOrd="0" presId="urn:microsoft.com/office/officeart/2005/8/layout/orgChart1"/>
    <dgm:cxn modelId="{95378DE9-149D-48C7-B85D-2CC3F4C30274}" type="presParOf" srcId="{5C4BF119-E9B0-4385-82B4-85D7DAB2C8FA}" destId="{8DAC9A45-DC98-4EEE-8C08-177853B1D305}" srcOrd="2" destOrd="0" presId="urn:microsoft.com/office/officeart/2005/8/layout/orgChart1"/>
    <dgm:cxn modelId="{648E6EAB-D297-411D-B55E-372A5B97FB4F}" type="presParOf" srcId="{5C4BF119-E9B0-4385-82B4-85D7DAB2C8FA}" destId="{E9199494-9F4D-4A4D-813D-3F84F68C0C78}" srcOrd="3" destOrd="0" presId="urn:microsoft.com/office/officeart/2005/8/layout/orgChart1"/>
    <dgm:cxn modelId="{83309252-F54B-4D4E-9763-E0A00F942CFA}" type="presParOf" srcId="{E9199494-9F4D-4A4D-813D-3F84F68C0C78}" destId="{182D2516-CD40-4F19-87E7-883F042013E4}" srcOrd="0" destOrd="0" presId="urn:microsoft.com/office/officeart/2005/8/layout/orgChart1"/>
    <dgm:cxn modelId="{896CBC8D-0DC0-4171-B148-0D21D6FE51D9}" type="presParOf" srcId="{182D2516-CD40-4F19-87E7-883F042013E4}" destId="{59D06C85-F40F-4488-BE4D-A9A097C59052}" srcOrd="0" destOrd="0" presId="urn:microsoft.com/office/officeart/2005/8/layout/orgChart1"/>
    <dgm:cxn modelId="{8E89AC40-7AEF-4780-A36F-6A527C65A29F}" type="presParOf" srcId="{182D2516-CD40-4F19-87E7-883F042013E4}" destId="{3A20EE1F-F632-4391-80E6-918E6BF6022F}" srcOrd="1" destOrd="0" presId="urn:microsoft.com/office/officeart/2005/8/layout/orgChart1"/>
    <dgm:cxn modelId="{1EA9A70F-7942-4D5C-9B9C-25D7761B63F2}" type="presParOf" srcId="{E9199494-9F4D-4A4D-813D-3F84F68C0C78}" destId="{DAD55692-A059-437D-BB00-807F0E54142C}" srcOrd="1" destOrd="0" presId="urn:microsoft.com/office/officeart/2005/8/layout/orgChart1"/>
    <dgm:cxn modelId="{43B9FCDE-6B95-4F9C-B359-8F8AB72DF45A}" type="presParOf" srcId="{E9199494-9F4D-4A4D-813D-3F84F68C0C78}" destId="{0EBD2643-4500-4DFC-A8DE-042A62420E7D}" srcOrd="2" destOrd="0" presId="urn:microsoft.com/office/officeart/2005/8/layout/orgChart1"/>
    <dgm:cxn modelId="{4C1DC23F-8F61-47DC-B2EB-651DDF543608}" type="presParOf" srcId="{5C4BF119-E9B0-4385-82B4-85D7DAB2C8FA}" destId="{B3A00843-CABB-4C1D-8436-F5CAF536F5DD}" srcOrd="4" destOrd="0" presId="urn:microsoft.com/office/officeart/2005/8/layout/orgChart1"/>
    <dgm:cxn modelId="{1C082D3C-E917-411B-979D-9AE74AC20B6D}" type="presParOf" srcId="{5C4BF119-E9B0-4385-82B4-85D7DAB2C8FA}" destId="{8A9D3A35-7450-4938-9A32-5502568AAEB4}" srcOrd="5" destOrd="0" presId="urn:microsoft.com/office/officeart/2005/8/layout/orgChart1"/>
    <dgm:cxn modelId="{7BDF9655-2122-4495-A0A1-4A3837C03455}" type="presParOf" srcId="{8A9D3A35-7450-4938-9A32-5502568AAEB4}" destId="{91821D25-4274-40E1-84E5-9763626D7E68}" srcOrd="0" destOrd="0" presId="urn:microsoft.com/office/officeart/2005/8/layout/orgChart1"/>
    <dgm:cxn modelId="{67EE0F81-B49F-4E8C-8D22-D0C8CABFDB71}" type="presParOf" srcId="{91821D25-4274-40E1-84E5-9763626D7E68}" destId="{7FB53324-561E-4089-98C3-F254D89BFE0F}" srcOrd="0" destOrd="0" presId="urn:microsoft.com/office/officeart/2005/8/layout/orgChart1"/>
    <dgm:cxn modelId="{8921F722-6267-4206-8D00-BD483F1FA9B5}" type="presParOf" srcId="{91821D25-4274-40E1-84E5-9763626D7E68}" destId="{1BD368AA-72EB-4184-BE2F-C6DBC86B1756}" srcOrd="1" destOrd="0" presId="urn:microsoft.com/office/officeart/2005/8/layout/orgChart1"/>
    <dgm:cxn modelId="{E86C26ED-A018-4F0A-8FA5-C50BC1700ADD}" type="presParOf" srcId="{8A9D3A35-7450-4938-9A32-5502568AAEB4}" destId="{2DA33FB6-3861-4B61-AF7E-5233F625B95C}" srcOrd="1" destOrd="0" presId="urn:microsoft.com/office/officeart/2005/8/layout/orgChart1"/>
    <dgm:cxn modelId="{89960DA1-38B8-4B81-849F-EF16447790C3}" type="presParOf" srcId="{8A9D3A35-7450-4938-9A32-5502568AAEB4}" destId="{60D1A584-2E60-4CCD-9421-2F67ED4CA504}" srcOrd="2" destOrd="0" presId="urn:microsoft.com/office/officeart/2005/8/layout/orgChart1"/>
    <dgm:cxn modelId="{BB763DD6-6574-4A47-BEFA-EB9C82D46F67}" type="presParOf" srcId="{DCA92AEC-08BA-4438-B3EA-320F34F3F305}" destId="{E89057B6-8D72-46B6-9C61-9B040480446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550739-3644-469A-A122-D0968EADE86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4DD4827F-8318-47EC-ACA4-D36A1F6B4E5E}">
      <dgm:prSet phldrT="[Text]"/>
      <dgm:spPr/>
      <dgm:t>
        <a:bodyPr/>
        <a:lstStyle/>
        <a:p>
          <a:r>
            <a:rPr lang="en-US" dirty="0" smtClean="0"/>
            <a:t>Exploratory Data Analysis</a:t>
          </a:r>
          <a:endParaRPr lang="en-US" dirty="0"/>
        </a:p>
      </dgm:t>
    </dgm:pt>
    <dgm:pt modelId="{AC0A5D9A-839F-4FDB-BE2F-37F941360E4F}" type="parTrans" cxnId="{51CFBE6A-4A17-4168-B127-E4619CEE4B86}">
      <dgm:prSet/>
      <dgm:spPr/>
      <dgm:t>
        <a:bodyPr/>
        <a:lstStyle/>
        <a:p>
          <a:endParaRPr lang="en-US"/>
        </a:p>
      </dgm:t>
    </dgm:pt>
    <dgm:pt modelId="{D1A881B0-0E50-47BA-9997-1168F375B2F1}" type="sibTrans" cxnId="{51CFBE6A-4A17-4168-B127-E4619CEE4B86}">
      <dgm:prSet/>
      <dgm:spPr/>
      <dgm:t>
        <a:bodyPr/>
        <a:lstStyle/>
        <a:p>
          <a:endParaRPr lang="en-US"/>
        </a:p>
      </dgm:t>
    </dgm:pt>
    <dgm:pt modelId="{25F92095-3815-4704-B042-7FC56EB17D9F}">
      <dgm:prSet phldrT="[Text]"/>
      <dgm:spPr/>
      <dgm:t>
        <a:bodyPr/>
        <a:lstStyle/>
        <a:p>
          <a:r>
            <a:rPr lang="en-US" dirty="0" smtClean="0"/>
            <a:t>Modeling</a:t>
          </a:r>
          <a:endParaRPr lang="en-US" dirty="0"/>
        </a:p>
      </dgm:t>
    </dgm:pt>
    <dgm:pt modelId="{A121B734-4BFB-49F6-8A24-04642C00E022}" type="parTrans" cxnId="{B2573FF7-6511-48B7-B31B-5B961395FC70}">
      <dgm:prSet/>
      <dgm:spPr/>
      <dgm:t>
        <a:bodyPr/>
        <a:lstStyle/>
        <a:p>
          <a:endParaRPr lang="en-US"/>
        </a:p>
      </dgm:t>
    </dgm:pt>
    <dgm:pt modelId="{5FDE6FD6-85F6-4EEC-8ED9-331A12BD2F9A}" type="sibTrans" cxnId="{B2573FF7-6511-48B7-B31B-5B961395FC70}">
      <dgm:prSet/>
      <dgm:spPr/>
      <dgm:t>
        <a:bodyPr/>
        <a:lstStyle/>
        <a:p>
          <a:endParaRPr lang="en-US"/>
        </a:p>
      </dgm:t>
    </dgm:pt>
    <dgm:pt modelId="{CCD69391-029A-454B-96DC-B35B4C9C6745}">
      <dgm:prSet phldrT="[Text]"/>
      <dgm:spPr/>
      <dgm:t>
        <a:bodyPr/>
        <a:lstStyle/>
        <a:p>
          <a:r>
            <a:rPr lang="en-US" dirty="0" smtClean="0"/>
            <a:t>Production</a:t>
          </a:r>
          <a:endParaRPr lang="en-US" dirty="0"/>
        </a:p>
      </dgm:t>
    </dgm:pt>
    <dgm:pt modelId="{0C0920B1-6A1D-42B7-B861-A66A08D1CB3C}" type="parTrans" cxnId="{F33303FE-AA8B-4FB2-8FE0-D8049D7EED47}">
      <dgm:prSet/>
      <dgm:spPr/>
      <dgm:t>
        <a:bodyPr/>
        <a:lstStyle/>
        <a:p>
          <a:endParaRPr lang="en-US"/>
        </a:p>
      </dgm:t>
    </dgm:pt>
    <dgm:pt modelId="{3639B697-FE2D-457E-9A9D-255C9B6AFBB9}" type="sibTrans" cxnId="{F33303FE-AA8B-4FB2-8FE0-D8049D7EED47}">
      <dgm:prSet/>
      <dgm:spPr/>
      <dgm:t>
        <a:bodyPr/>
        <a:lstStyle/>
        <a:p>
          <a:endParaRPr lang="en-US"/>
        </a:p>
      </dgm:t>
    </dgm:pt>
    <dgm:pt modelId="{04BB347C-4105-404B-B000-A6E985FE6317}" type="pres">
      <dgm:prSet presAssocID="{53550739-3644-469A-A122-D0968EADE86A}" presName="Name0" presStyleCnt="0">
        <dgm:presLayoutVars>
          <dgm:dir/>
          <dgm:resizeHandles val="exact"/>
        </dgm:presLayoutVars>
      </dgm:prSet>
      <dgm:spPr/>
    </dgm:pt>
    <dgm:pt modelId="{A3E305C0-4F11-473E-9B95-2FA7EEEE8BC9}" type="pres">
      <dgm:prSet presAssocID="{53550739-3644-469A-A122-D0968EADE86A}" presName="arrow" presStyleLbl="bgShp" presStyleIdx="0" presStyleCnt="1"/>
      <dgm:spPr/>
    </dgm:pt>
    <dgm:pt modelId="{70D84708-40E0-448E-A587-3D1CC6376D3F}" type="pres">
      <dgm:prSet presAssocID="{53550739-3644-469A-A122-D0968EADE86A}" presName="points" presStyleCnt="0"/>
      <dgm:spPr/>
    </dgm:pt>
    <dgm:pt modelId="{8BD51DC6-5B20-42CA-AA94-15D208E069F3}" type="pres">
      <dgm:prSet presAssocID="{4DD4827F-8318-47EC-ACA4-D36A1F6B4E5E}" presName="compositeA" presStyleCnt="0"/>
      <dgm:spPr/>
    </dgm:pt>
    <dgm:pt modelId="{CC2A052E-41CF-4766-A027-4E5C30F0363B}" type="pres">
      <dgm:prSet presAssocID="{4DD4827F-8318-47EC-ACA4-D36A1F6B4E5E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06CABC-FE40-49F0-91EF-CCDCC9B78B6B}" type="pres">
      <dgm:prSet presAssocID="{4DD4827F-8318-47EC-ACA4-D36A1F6B4E5E}" presName="circleA" presStyleLbl="node1" presStyleIdx="0" presStyleCnt="3"/>
      <dgm:spPr/>
    </dgm:pt>
    <dgm:pt modelId="{89A76C96-1056-4BC6-B817-D2B0E9E4B292}" type="pres">
      <dgm:prSet presAssocID="{4DD4827F-8318-47EC-ACA4-D36A1F6B4E5E}" presName="spaceA" presStyleCnt="0"/>
      <dgm:spPr/>
    </dgm:pt>
    <dgm:pt modelId="{2CB4CB39-0784-4E52-B1A7-81F21F0192D7}" type="pres">
      <dgm:prSet presAssocID="{D1A881B0-0E50-47BA-9997-1168F375B2F1}" presName="space" presStyleCnt="0"/>
      <dgm:spPr/>
    </dgm:pt>
    <dgm:pt modelId="{9450293C-21A7-4F53-A90B-73CFBBFB5EE2}" type="pres">
      <dgm:prSet presAssocID="{25F92095-3815-4704-B042-7FC56EB17D9F}" presName="compositeB" presStyleCnt="0"/>
      <dgm:spPr/>
    </dgm:pt>
    <dgm:pt modelId="{4B34E631-BC1A-4E93-8EFD-7FDDB1DE7406}" type="pres">
      <dgm:prSet presAssocID="{25F92095-3815-4704-B042-7FC56EB17D9F}" presName="textB" presStyleLbl="revTx" presStyleIdx="1" presStyleCnt="3" custLinFactY="-50000" custLinFactNeighborX="6331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8F96EE-F3FA-4CB5-B3C5-1999FD8C8CAA}" type="pres">
      <dgm:prSet presAssocID="{25F92095-3815-4704-B042-7FC56EB17D9F}" presName="circleB" presStyleLbl="node1" presStyleIdx="1" presStyleCnt="3"/>
      <dgm:spPr/>
    </dgm:pt>
    <dgm:pt modelId="{ED2D9931-3326-42EB-A5DA-958E18BA41D5}" type="pres">
      <dgm:prSet presAssocID="{25F92095-3815-4704-B042-7FC56EB17D9F}" presName="spaceB" presStyleCnt="0"/>
      <dgm:spPr/>
    </dgm:pt>
    <dgm:pt modelId="{E8A2DBBE-29E9-4DEB-83BA-F1C00C2A74DE}" type="pres">
      <dgm:prSet presAssocID="{5FDE6FD6-85F6-4EEC-8ED9-331A12BD2F9A}" presName="space" presStyleCnt="0"/>
      <dgm:spPr/>
    </dgm:pt>
    <dgm:pt modelId="{04B0F8B6-0DAA-4C36-8CF3-15414D114045}" type="pres">
      <dgm:prSet presAssocID="{CCD69391-029A-454B-96DC-B35B4C9C6745}" presName="compositeA" presStyleCnt="0"/>
      <dgm:spPr/>
    </dgm:pt>
    <dgm:pt modelId="{9E414FE7-57AA-4CB2-A582-7534D22ABD1E}" type="pres">
      <dgm:prSet presAssocID="{CCD69391-029A-454B-96DC-B35B4C9C6745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419DE3-C2F4-409F-86B6-B852A9CAFE16}" type="pres">
      <dgm:prSet presAssocID="{CCD69391-029A-454B-96DC-B35B4C9C6745}" presName="circleA" presStyleLbl="node1" presStyleIdx="2" presStyleCnt="3"/>
      <dgm:spPr/>
    </dgm:pt>
    <dgm:pt modelId="{4B430D28-F2A6-4D03-8BE3-6F366FF09F84}" type="pres">
      <dgm:prSet presAssocID="{CCD69391-029A-454B-96DC-B35B4C9C6745}" presName="spaceA" presStyleCnt="0"/>
      <dgm:spPr/>
    </dgm:pt>
  </dgm:ptLst>
  <dgm:cxnLst>
    <dgm:cxn modelId="{B8134B5C-3803-4693-97D4-A5C3791D009A}" type="presOf" srcId="{CCD69391-029A-454B-96DC-B35B4C9C6745}" destId="{9E414FE7-57AA-4CB2-A582-7534D22ABD1E}" srcOrd="0" destOrd="0" presId="urn:microsoft.com/office/officeart/2005/8/layout/hProcess11"/>
    <dgm:cxn modelId="{F6531564-ECF9-4147-8FA9-D58F62EAC5BD}" type="presOf" srcId="{4DD4827F-8318-47EC-ACA4-D36A1F6B4E5E}" destId="{CC2A052E-41CF-4766-A027-4E5C30F0363B}" srcOrd="0" destOrd="0" presId="urn:microsoft.com/office/officeart/2005/8/layout/hProcess11"/>
    <dgm:cxn modelId="{F33303FE-AA8B-4FB2-8FE0-D8049D7EED47}" srcId="{53550739-3644-469A-A122-D0968EADE86A}" destId="{CCD69391-029A-454B-96DC-B35B4C9C6745}" srcOrd="2" destOrd="0" parTransId="{0C0920B1-6A1D-42B7-B861-A66A08D1CB3C}" sibTransId="{3639B697-FE2D-457E-9A9D-255C9B6AFBB9}"/>
    <dgm:cxn modelId="{E94D228C-6CFC-4800-823B-225EFF651ED5}" type="presOf" srcId="{53550739-3644-469A-A122-D0968EADE86A}" destId="{04BB347C-4105-404B-B000-A6E985FE6317}" srcOrd="0" destOrd="0" presId="urn:microsoft.com/office/officeart/2005/8/layout/hProcess11"/>
    <dgm:cxn modelId="{2DFCEB65-EB8E-46F1-A366-BF3592091E68}" type="presOf" srcId="{25F92095-3815-4704-B042-7FC56EB17D9F}" destId="{4B34E631-BC1A-4E93-8EFD-7FDDB1DE7406}" srcOrd="0" destOrd="0" presId="urn:microsoft.com/office/officeart/2005/8/layout/hProcess11"/>
    <dgm:cxn modelId="{B2573FF7-6511-48B7-B31B-5B961395FC70}" srcId="{53550739-3644-469A-A122-D0968EADE86A}" destId="{25F92095-3815-4704-B042-7FC56EB17D9F}" srcOrd="1" destOrd="0" parTransId="{A121B734-4BFB-49F6-8A24-04642C00E022}" sibTransId="{5FDE6FD6-85F6-4EEC-8ED9-331A12BD2F9A}"/>
    <dgm:cxn modelId="{51CFBE6A-4A17-4168-B127-E4619CEE4B86}" srcId="{53550739-3644-469A-A122-D0968EADE86A}" destId="{4DD4827F-8318-47EC-ACA4-D36A1F6B4E5E}" srcOrd="0" destOrd="0" parTransId="{AC0A5D9A-839F-4FDB-BE2F-37F941360E4F}" sibTransId="{D1A881B0-0E50-47BA-9997-1168F375B2F1}"/>
    <dgm:cxn modelId="{1C2AB8E7-2CDC-4E26-964C-459CA4B43FB7}" type="presParOf" srcId="{04BB347C-4105-404B-B000-A6E985FE6317}" destId="{A3E305C0-4F11-473E-9B95-2FA7EEEE8BC9}" srcOrd="0" destOrd="0" presId="urn:microsoft.com/office/officeart/2005/8/layout/hProcess11"/>
    <dgm:cxn modelId="{078ACB92-511A-4150-BB55-2BF61DA4847A}" type="presParOf" srcId="{04BB347C-4105-404B-B000-A6E985FE6317}" destId="{70D84708-40E0-448E-A587-3D1CC6376D3F}" srcOrd="1" destOrd="0" presId="urn:microsoft.com/office/officeart/2005/8/layout/hProcess11"/>
    <dgm:cxn modelId="{00A94B04-DE81-44FF-9EA7-3D662D2F6D7A}" type="presParOf" srcId="{70D84708-40E0-448E-A587-3D1CC6376D3F}" destId="{8BD51DC6-5B20-42CA-AA94-15D208E069F3}" srcOrd="0" destOrd="0" presId="urn:microsoft.com/office/officeart/2005/8/layout/hProcess11"/>
    <dgm:cxn modelId="{F302F6D0-B803-46F5-9D61-2D34F5EA7D59}" type="presParOf" srcId="{8BD51DC6-5B20-42CA-AA94-15D208E069F3}" destId="{CC2A052E-41CF-4766-A027-4E5C30F0363B}" srcOrd="0" destOrd="0" presId="urn:microsoft.com/office/officeart/2005/8/layout/hProcess11"/>
    <dgm:cxn modelId="{98B75B6E-980A-4599-B561-9426EFD013E5}" type="presParOf" srcId="{8BD51DC6-5B20-42CA-AA94-15D208E069F3}" destId="{7B06CABC-FE40-49F0-91EF-CCDCC9B78B6B}" srcOrd="1" destOrd="0" presId="urn:microsoft.com/office/officeart/2005/8/layout/hProcess11"/>
    <dgm:cxn modelId="{6B955F0B-1DE4-4F38-BB95-4D6C8B34CA57}" type="presParOf" srcId="{8BD51DC6-5B20-42CA-AA94-15D208E069F3}" destId="{89A76C96-1056-4BC6-B817-D2B0E9E4B292}" srcOrd="2" destOrd="0" presId="urn:microsoft.com/office/officeart/2005/8/layout/hProcess11"/>
    <dgm:cxn modelId="{F21BE55D-9828-4ED2-A72D-0F0566E36317}" type="presParOf" srcId="{70D84708-40E0-448E-A587-3D1CC6376D3F}" destId="{2CB4CB39-0784-4E52-B1A7-81F21F0192D7}" srcOrd="1" destOrd="0" presId="urn:microsoft.com/office/officeart/2005/8/layout/hProcess11"/>
    <dgm:cxn modelId="{CC0B7F8A-CF74-4B6A-A121-993D211757F1}" type="presParOf" srcId="{70D84708-40E0-448E-A587-3D1CC6376D3F}" destId="{9450293C-21A7-4F53-A90B-73CFBBFB5EE2}" srcOrd="2" destOrd="0" presId="urn:microsoft.com/office/officeart/2005/8/layout/hProcess11"/>
    <dgm:cxn modelId="{03874737-66D2-4CB0-A136-279E0705461F}" type="presParOf" srcId="{9450293C-21A7-4F53-A90B-73CFBBFB5EE2}" destId="{4B34E631-BC1A-4E93-8EFD-7FDDB1DE7406}" srcOrd="0" destOrd="0" presId="urn:microsoft.com/office/officeart/2005/8/layout/hProcess11"/>
    <dgm:cxn modelId="{0FFD3910-6B94-481E-83C8-B435F28FAA4C}" type="presParOf" srcId="{9450293C-21A7-4F53-A90B-73CFBBFB5EE2}" destId="{258F96EE-F3FA-4CB5-B3C5-1999FD8C8CAA}" srcOrd="1" destOrd="0" presId="urn:microsoft.com/office/officeart/2005/8/layout/hProcess11"/>
    <dgm:cxn modelId="{FEA0066E-B29F-4595-B84C-824989DA064F}" type="presParOf" srcId="{9450293C-21A7-4F53-A90B-73CFBBFB5EE2}" destId="{ED2D9931-3326-42EB-A5DA-958E18BA41D5}" srcOrd="2" destOrd="0" presId="urn:microsoft.com/office/officeart/2005/8/layout/hProcess11"/>
    <dgm:cxn modelId="{921699C4-305A-46A1-A818-6F1407394EDA}" type="presParOf" srcId="{70D84708-40E0-448E-A587-3D1CC6376D3F}" destId="{E8A2DBBE-29E9-4DEB-83BA-F1C00C2A74DE}" srcOrd="3" destOrd="0" presId="urn:microsoft.com/office/officeart/2005/8/layout/hProcess11"/>
    <dgm:cxn modelId="{52E23738-03FA-427A-B0C6-B96AE0E39094}" type="presParOf" srcId="{70D84708-40E0-448E-A587-3D1CC6376D3F}" destId="{04B0F8B6-0DAA-4C36-8CF3-15414D114045}" srcOrd="4" destOrd="0" presId="urn:microsoft.com/office/officeart/2005/8/layout/hProcess11"/>
    <dgm:cxn modelId="{E06A2EA2-7CB3-44AF-A619-3F483D16E94F}" type="presParOf" srcId="{04B0F8B6-0DAA-4C36-8CF3-15414D114045}" destId="{9E414FE7-57AA-4CB2-A582-7534D22ABD1E}" srcOrd="0" destOrd="0" presId="urn:microsoft.com/office/officeart/2005/8/layout/hProcess11"/>
    <dgm:cxn modelId="{C56BFB23-9AED-4F00-894F-43B7A0C83A2B}" type="presParOf" srcId="{04B0F8B6-0DAA-4C36-8CF3-15414D114045}" destId="{EE419DE3-C2F4-409F-86B6-B852A9CAFE16}" srcOrd="1" destOrd="0" presId="urn:microsoft.com/office/officeart/2005/8/layout/hProcess11"/>
    <dgm:cxn modelId="{4284556C-C922-49D8-9AB7-B43F21D196AD}" type="presParOf" srcId="{04B0F8B6-0DAA-4C36-8CF3-15414D114045}" destId="{4B430D28-F2A6-4D03-8BE3-6F366FF09F8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A00843-CABB-4C1D-8436-F5CAF536F5DD}">
      <dsp:nvSpPr>
        <dsp:cNvPr id="0" name=""/>
        <dsp:cNvSpPr/>
      </dsp:nvSpPr>
      <dsp:spPr>
        <a:xfrm>
          <a:off x="4233419" y="748059"/>
          <a:ext cx="3249437" cy="3149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135"/>
              </a:lnTo>
              <a:lnTo>
                <a:pt x="3249437" y="158135"/>
              </a:lnTo>
              <a:lnTo>
                <a:pt x="3249437" y="31495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AC9A45-DC98-4EEE-8C08-177853B1D305}">
      <dsp:nvSpPr>
        <dsp:cNvPr id="0" name=""/>
        <dsp:cNvSpPr/>
      </dsp:nvSpPr>
      <dsp:spPr>
        <a:xfrm>
          <a:off x="4187699" y="748059"/>
          <a:ext cx="91440" cy="3136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363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203AFC-A944-4F98-B9BE-A67C8BE1A4EA}">
      <dsp:nvSpPr>
        <dsp:cNvPr id="0" name=""/>
        <dsp:cNvSpPr/>
      </dsp:nvSpPr>
      <dsp:spPr>
        <a:xfrm>
          <a:off x="902303" y="748059"/>
          <a:ext cx="3331115" cy="314950"/>
        </a:xfrm>
        <a:custGeom>
          <a:avLst/>
          <a:gdLst/>
          <a:ahLst/>
          <a:cxnLst/>
          <a:rect l="0" t="0" r="0" b="0"/>
          <a:pathLst>
            <a:path>
              <a:moveTo>
                <a:pt x="3331115" y="0"/>
              </a:moveTo>
              <a:lnTo>
                <a:pt x="3331115" y="158135"/>
              </a:lnTo>
              <a:lnTo>
                <a:pt x="0" y="158135"/>
              </a:lnTo>
              <a:lnTo>
                <a:pt x="0" y="31495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80EA5E-B6CF-44E0-B2A5-E67780259DE2}">
      <dsp:nvSpPr>
        <dsp:cNvPr id="0" name=""/>
        <dsp:cNvSpPr/>
      </dsp:nvSpPr>
      <dsp:spPr>
        <a:xfrm>
          <a:off x="3486679" y="1320"/>
          <a:ext cx="1493479" cy="74673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Churn Model Output</a:t>
          </a:r>
          <a:endParaRPr lang="en-US" sz="2000" kern="1200" dirty="0"/>
        </a:p>
      </dsp:txBody>
      <dsp:txXfrm>
        <a:off x="3486679" y="1320"/>
        <a:ext cx="1493479" cy="746739"/>
      </dsp:txXfrm>
    </dsp:sp>
    <dsp:sp modelId="{8AC08797-7D2E-4EA4-8120-C9D581FB79F1}">
      <dsp:nvSpPr>
        <dsp:cNvPr id="0" name=""/>
        <dsp:cNvSpPr/>
      </dsp:nvSpPr>
      <dsp:spPr>
        <a:xfrm>
          <a:off x="155563" y="1063010"/>
          <a:ext cx="1493479" cy="74673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Executive</a:t>
          </a:r>
          <a:endParaRPr lang="en-US" sz="2000" kern="1200" dirty="0"/>
        </a:p>
      </dsp:txBody>
      <dsp:txXfrm>
        <a:off x="155563" y="1063010"/>
        <a:ext cx="1493479" cy="746739"/>
      </dsp:txXfrm>
    </dsp:sp>
    <dsp:sp modelId="{59D06C85-F40F-4488-BE4D-A9A097C59052}">
      <dsp:nvSpPr>
        <dsp:cNvPr id="0" name=""/>
        <dsp:cNvSpPr/>
      </dsp:nvSpPr>
      <dsp:spPr>
        <a:xfrm>
          <a:off x="3486679" y="1061690"/>
          <a:ext cx="1493479" cy="74673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Marketing</a:t>
          </a:r>
          <a:endParaRPr lang="en-US" sz="2000" kern="1200" dirty="0"/>
        </a:p>
      </dsp:txBody>
      <dsp:txXfrm>
        <a:off x="3486679" y="1061690"/>
        <a:ext cx="1493479" cy="746739"/>
      </dsp:txXfrm>
    </dsp:sp>
    <dsp:sp modelId="{7FB53324-561E-4089-98C3-F254D89BFE0F}">
      <dsp:nvSpPr>
        <dsp:cNvPr id="0" name=""/>
        <dsp:cNvSpPr/>
      </dsp:nvSpPr>
      <dsp:spPr>
        <a:xfrm>
          <a:off x="6736116" y="1063010"/>
          <a:ext cx="1493479" cy="74673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Analysts</a:t>
          </a:r>
          <a:endParaRPr lang="en-US" sz="2000" kern="1200" dirty="0"/>
        </a:p>
      </dsp:txBody>
      <dsp:txXfrm>
        <a:off x="6736116" y="1063010"/>
        <a:ext cx="1493479" cy="7467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E305C0-4F11-473E-9B95-2FA7EEEE8BC9}">
      <dsp:nvSpPr>
        <dsp:cNvPr id="0" name=""/>
        <dsp:cNvSpPr/>
      </dsp:nvSpPr>
      <dsp:spPr>
        <a:xfrm>
          <a:off x="0" y="304065"/>
          <a:ext cx="8466838" cy="40542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2A052E-41CF-4766-A027-4E5C30F0363B}">
      <dsp:nvSpPr>
        <dsp:cNvPr id="0" name=""/>
        <dsp:cNvSpPr/>
      </dsp:nvSpPr>
      <dsp:spPr>
        <a:xfrm>
          <a:off x="3720" y="0"/>
          <a:ext cx="2455713" cy="405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Exploratory Data Analysis</a:t>
          </a:r>
          <a:endParaRPr lang="en-US" sz="1400" kern="1200" dirty="0"/>
        </a:p>
      </dsp:txBody>
      <dsp:txXfrm>
        <a:off x="3720" y="0"/>
        <a:ext cx="2455713" cy="405420"/>
      </dsp:txXfrm>
    </dsp:sp>
    <dsp:sp modelId="{7B06CABC-FE40-49F0-91EF-CCDCC9B78B6B}">
      <dsp:nvSpPr>
        <dsp:cNvPr id="0" name=""/>
        <dsp:cNvSpPr/>
      </dsp:nvSpPr>
      <dsp:spPr>
        <a:xfrm>
          <a:off x="1180900" y="456098"/>
          <a:ext cx="101355" cy="1013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4E631-BC1A-4E93-8EFD-7FDDB1DE7406}">
      <dsp:nvSpPr>
        <dsp:cNvPr id="0" name=""/>
        <dsp:cNvSpPr/>
      </dsp:nvSpPr>
      <dsp:spPr>
        <a:xfrm>
          <a:off x="2737691" y="0"/>
          <a:ext cx="2455713" cy="405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Modeling</a:t>
          </a:r>
          <a:endParaRPr lang="en-US" sz="1400" kern="1200" dirty="0"/>
        </a:p>
      </dsp:txBody>
      <dsp:txXfrm>
        <a:off x="2737691" y="0"/>
        <a:ext cx="2455713" cy="405420"/>
      </dsp:txXfrm>
    </dsp:sp>
    <dsp:sp modelId="{258F96EE-F3FA-4CB5-B3C5-1999FD8C8CAA}">
      <dsp:nvSpPr>
        <dsp:cNvPr id="0" name=""/>
        <dsp:cNvSpPr/>
      </dsp:nvSpPr>
      <dsp:spPr>
        <a:xfrm>
          <a:off x="3759399" y="456098"/>
          <a:ext cx="101355" cy="1013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14FE7-57AA-4CB2-A582-7534D22ABD1E}">
      <dsp:nvSpPr>
        <dsp:cNvPr id="0" name=""/>
        <dsp:cNvSpPr/>
      </dsp:nvSpPr>
      <dsp:spPr>
        <a:xfrm>
          <a:off x="5160719" y="0"/>
          <a:ext cx="2455713" cy="405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Production</a:t>
          </a:r>
          <a:endParaRPr lang="en-US" sz="1400" kern="1200" dirty="0"/>
        </a:p>
      </dsp:txBody>
      <dsp:txXfrm>
        <a:off x="5160719" y="0"/>
        <a:ext cx="2455713" cy="405420"/>
      </dsp:txXfrm>
    </dsp:sp>
    <dsp:sp modelId="{EE419DE3-C2F4-409F-86B6-B852A9CAFE16}">
      <dsp:nvSpPr>
        <dsp:cNvPr id="0" name=""/>
        <dsp:cNvSpPr/>
      </dsp:nvSpPr>
      <dsp:spPr>
        <a:xfrm>
          <a:off x="6337898" y="456098"/>
          <a:ext cx="101355" cy="1013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0.32996</cdr:x>
      <cdr:y>0.1156</cdr:y>
    </cdr:from>
    <cdr:to>
      <cdr:x>0.32996</cdr:x>
      <cdr:y>0.8214</cdr:y>
    </cdr:to>
    <cdr:cxnSp macro="">
      <cdr:nvCxnSpPr>
        <cdr:cNvPr id="2" name="Straight Connector 1"/>
        <cdr:cNvCxnSpPr/>
      </cdr:nvCxnSpPr>
      <cdr:spPr>
        <a:xfrm xmlns:a="http://schemas.openxmlformats.org/drawingml/2006/main">
          <a:off x="2363424" y="419865"/>
          <a:ext cx="0" cy="2563640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chemeClr val="bg1">
              <a:lumMod val="50000"/>
            </a:schemeClr>
          </a:solidFill>
        </a:ln>
        <a:effectLst xmlns:a="http://schemas.openxmlformats.org/drawingml/2006/main"/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0.10981</cdr:x>
      <cdr:y>0.34112</cdr:y>
    </cdr:from>
    <cdr:to>
      <cdr:x>0.32996</cdr:x>
      <cdr:y>0.34112</cdr:y>
    </cdr:to>
    <cdr:cxnSp macro="">
      <cdr:nvCxnSpPr>
        <cdr:cNvPr id="3" name="Straight Connector 2"/>
        <cdr:cNvCxnSpPr/>
      </cdr:nvCxnSpPr>
      <cdr:spPr>
        <a:xfrm xmlns:a="http://schemas.openxmlformats.org/drawingml/2006/main" flipH="1">
          <a:off x="875842" y="1239015"/>
          <a:ext cx="1755830" cy="0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chemeClr val="bg1">
              <a:lumMod val="50000"/>
            </a:schemeClr>
          </a:solidFill>
        </a:ln>
        <a:effectLst xmlns:a="http://schemas.openxmlformats.org/drawingml/2006/main"/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0.32996</cdr:x>
      <cdr:y>0.04741</cdr:y>
    </cdr:from>
    <cdr:to>
      <cdr:x>0.65975</cdr:x>
      <cdr:y>0.27818</cdr:y>
    </cdr:to>
    <cdr:sp macro="" textlink="">
      <cdr:nvSpPr>
        <cdr:cNvPr id="4" name="Rectangle 3"/>
        <cdr:cNvSpPr/>
      </cdr:nvSpPr>
      <cdr:spPr>
        <a:xfrm xmlns:a="http://schemas.openxmlformats.org/drawingml/2006/main">
          <a:off x="2363424" y="172215"/>
          <a:ext cx="2362200" cy="8382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 w="12700">
          <a:solidFill>
            <a:schemeClr val="bg1">
              <a:lumMod val="50000"/>
            </a:schemeClr>
          </a:solidFill>
        </a:ln>
        <a:effectLst xmlns:a="http://schemas.openxmlformats.org/drawingml/2006/main"/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200" dirty="0" smtClean="0">
              <a:solidFill>
                <a:schemeClr val="tx1">
                  <a:lumMod val="75000"/>
                </a:schemeClr>
              </a:solidFill>
              <a:latin typeface="Arial"/>
              <a:cs typeface="Arial"/>
            </a:rPr>
            <a:t>60% of consumers who go 90 days without a transaction, end up ‘re-activating’ before 365 days elapse </a:t>
          </a:r>
        </a:p>
      </cdr:txBody>
    </cdr:sp>
  </cdr:relSizeAnchor>
  <cdr:relSizeAnchor xmlns:cdr="http://schemas.openxmlformats.org/drawingml/2006/chartDrawing">
    <cdr:from>
      <cdr:x>0.66755</cdr:x>
      <cdr:y>0</cdr:y>
    </cdr:from>
    <cdr:to>
      <cdr:x>1</cdr:x>
      <cdr:y>1</cdr:y>
    </cdr:to>
    <cdr:sp macro="" textlink="">
      <cdr:nvSpPr>
        <cdr:cNvPr id="5" name="TextBox 2"/>
        <cdr:cNvSpPr txBox="1"/>
      </cdr:nvSpPr>
      <cdr:spPr>
        <a:xfrm xmlns:a="http://schemas.openxmlformats.org/drawingml/2006/main">
          <a:off x="4781550" y="0"/>
          <a:ext cx="2381250" cy="3632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wrap="square" lIns="91440" tIns="45720" rIns="91440" bIns="45720" rtlCol="0">
          <a:no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171450" indent="-171450">
            <a:buClr>
              <a:schemeClr val="accent2"/>
            </a:buClr>
            <a:buSzPct val="125000"/>
            <a:buFont typeface="Arial" panose="020B0604020202020204" pitchFamily="34" charset="0"/>
            <a:buChar char="•"/>
          </a:pPr>
          <a:endParaRPr lang="en-US" sz="1000" dirty="0" smtClean="0"/>
        </a:p>
        <a:p xmlns:a="http://schemas.openxmlformats.org/drawingml/2006/main">
          <a:pPr marL="171450" indent="-171450">
            <a:buClr>
              <a:schemeClr val="accent2"/>
            </a:buClr>
            <a:buSzPct val="125000"/>
            <a:buFont typeface="Arial" panose="020B0604020202020204" pitchFamily="34" charset="0"/>
            <a:buChar char="•"/>
          </a:pPr>
          <a:endParaRPr lang="en-US" sz="1000" dirty="0"/>
        </a:p>
        <a:p xmlns:a="http://schemas.openxmlformats.org/drawingml/2006/main">
          <a:pPr>
            <a:buClr>
              <a:schemeClr val="accent2"/>
            </a:buClr>
            <a:buSzPct val="125000"/>
          </a:pPr>
          <a:endParaRPr lang="en-US" sz="1000" dirty="0" smtClean="0"/>
        </a:p>
        <a:p xmlns:a="http://schemas.openxmlformats.org/drawingml/2006/main">
          <a:pPr marL="171450" indent="-171450">
            <a:buClr>
              <a:schemeClr val="accent2"/>
            </a:buClr>
            <a:buSzPct val="125000"/>
            <a:buFont typeface="Arial" panose="020B0604020202020204" pitchFamily="34" charset="0"/>
            <a:buChar char="•"/>
          </a:pPr>
          <a:endParaRPr lang="en-US" sz="10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858BF-E995-6B4A-A066-18CA04BBA799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647A9-C306-BB40-B7AB-6894368BB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909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695E9-1DC5-9344-A1C3-9069609C108C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F319C-988A-5846-9E9C-782AF287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164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have consumers that transact very infrequently but regularly, so, there’s no cut off point, where we can say this is the churn period. It is a slow, constant decay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F319C-988A-5846-9E9C-782AF28753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95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F319C-988A-5846-9E9C-782AF28753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95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F319C-988A-5846-9E9C-782AF28753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95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F319C-988A-5846-9E9C-782AF28753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95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34" Type="http://schemas.openxmlformats.org/officeDocument/2006/relationships/image" Target="../media/image6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33" Type="http://schemas.openxmlformats.org/officeDocument/2006/relationships/image" Target="../media/image68.png"/><Relationship Id="rId2" Type="http://schemas.openxmlformats.org/officeDocument/2006/relationships/image" Target="../media/image4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26" Type="http://schemas.openxmlformats.org/officeDocument/2006/relationships/image" Target="../media/image93.pn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34" Type="http://schemas.openxmlformats.org/officeDocument/2006/relationships/image" Target="../media/image101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33" Type="http://schemas.openxmlformats.org/officeDocument/2006/relationships/image" Target="../media/image100.png"/><Relationship Id="rId2" Type="http://schemas.openxmlformats.org/officeDocument/2006/relationships/image" Target="../media/image4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29" Type="http://schemas.openxmlformats.org/officeDocument/2006/relationships/image" Target="../media/image9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32" Type="http://schemas.openxmlformats.org/officeDocument/2006/relationships/image" Target="../media/image99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28" Type="http://schemas.openxmlformats.org/officeDocument/2006/relationships/image" Target="../media/image95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31" Type="http://schemas.openxmlformats.org/officeDocument/2006/relationships/image" Target="../media/image98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shap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2"/>
          <a:stretch/>
        </p:blipFill>
        <p:spPr>
          <a:xfrm flipH="1" flipV="1">
            <a:off x="7103529" y="0"/>
            <a:ext cx="2040471" cy="5143500"/>
          </a:xfrm>
          <a:prstGeom prst="rect">
            <a:avLst/>
          </a:prstGeom>
        </p:spPr>
      </p:pic>
      <p:pic>
        <p:nvPicPr>
          <p:cNvPr id="2" name="Picture 1" descr="pp_v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747" y="3636465"/>
            <a:ext cx="1282216" cy="1264830"/>
          </a:xfrm>
          <a:prstGeom prst="rect">
            <a:avLst/>
          </a:prstGeom>
        </p:spPr>
      </p:pic>
      <p:sp>
        <p:nvSpPr>
          <p:cNvPr id="6" name="AutoShape 1"/>
          <p:cNvSpPr>
            <a:spLocks/>
          </p:cNvSpPr>
          <p:nvPr userDrawn="1"/>
        </p:nvSpPr>
        <p:spPr bwMode="auto">
          <a:xfrm>
            <a:off x="449263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© 2014 PayPal Inc. All rights reserved.</a:t>
            </a:r>
            <a:r>
              <a:rPr lang="en-US" sz="700" b="0" i="0" baseline="0" dirty="0" smtClean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 Confidential and proprietary</a:t>
            </a:r>
            <a:r>
              <a:rPr lang="en-US" sz="700" b="0" i="0" dirty="0" smtClean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.</a:t>
            </a:r>
            <a:endParaRPr lang="en-US" sz="700" b="0" i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74650" y="1352550"/>
            <a:ext cx="5959459" cy="1143000"/>
          </a:xfrm>
          <a:prstGeom prst="rect">
            <a:avLst/>
          </a:prstGeom>
        </p:spPr>
        <p:txBody>
          <a:bodyPr vert="horz" lIns="0"/>
          <a:lstStyle>
            <a:lvl1pPr algn="l">
              <a:defRPr lang="en-US" sz="3600" b="1" i="1" baseline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indent="0" algn="l">
              <a:spcBef>
                <a:spcPct val="20000"/>
              </a:spcBef>
              <a:buFont typeface="Arial"/>
            </a:pPr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Arial Bold Italic 36pt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650" y="2495550"/>
            <a:ext cx="5959475" cy="468312"/>
          </a:xfrm>
          <a:prstGeom prst="rect">
            <a:avLst/>
          </a:prstGeom>
        </p:spPr>
        <p:txBody>
          <a:bodyPr vert="horz" lIns="0" rIns="0"/>
          <a:lstStyle>
            <a:lvl1pPr>
              <a:defRPr sz="20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Sub Title Arial 20pt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74650" y="2887662"/>
            <a:ext cx="5959475" cy="320624"/>
          </a:xfrm>
          <a:prstGeom prst="rect">
            <a:avLst/>
          </a:prstGeom>
        </p:spPr>
        <p:txBody>
          <a:bodyPr vert="horz" lIns="0" rIns="0"/>
          <a:lstStyle>
            <a:lvl1pPr>
              <a:defRPr sz="12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Month / Day / Year Arial 12pt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125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s_Pal_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1352550"/>
            <a:ext cx="7809325" cy="1143000"/>
          </a:xfrm>
          <a:prstGeom prst="rect">
            <a:avLst/>
          </a:prstGeom>
        </p:spPr>
        <p:txBody>
          <a:bodyPr vert="horz" lIns="0" rIns="0"/>
          <a:lstStyle>
            <a:lvl1pPr algn="l">
              <a:defRPr sz="3600" b="1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Statements Arial Bold 36pt</a:t>
            </a:r>
            <a:endParaRPr lang="en-US" dirty="0"/>
          </a:p>
        </p:txBody>
      </p:sp>
      <p:sp>
        <p:nvSpPr>
          <p:cNvPr id="7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95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s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1352550"/>
            <a:ext cx="7809325" cy="1143000"/>
          </a:xfrm>
          <a:prstGeom prst="rect">
            <a:avLst/>
          </a:prstGeom>
        </p:spPr>
        <p:txBody>
          <a:bodyPr vert="horz" lIns="0" rIns="0"/>
          <a:lstStyle>
            <a:lvl1pPr algn="l">
              <a:defRPr sz="3600" b="1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Statements Arial Bold 36pt</a:t>
            </a:r>
            <a:endParaRPr lang="en-US" dirty="0"/>
          </a:p>
        </p:txBody>
      </p:sp>
      <p:sp>
        <p:nvSpPr>
          <p:cNvPr id="7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FFFFFF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05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5984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2407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220694"/>
            <a:ext cx="3581400" cy="3256056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/>
            </a:pPr>
            <a:r>
              <a:rPr lang="en-US" sz="1200" b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12pt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enim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ad minim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veniam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quis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nostrud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exercitation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ullamco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nisi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aliquip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commodo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consequat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0" indent="0">
              <a:lnSpc>
                <a:spcPct val="130000"/>
              </a:lnSpc>
              <a:buClr>
                <a:srgbClr val="009CDE"/>
              </a:buClr>
              <a:buSzPct val="125000"/>
              <a:buFont typeface="Arial"/>
              <a:buNone/>
            </a:pPr>
            <a:endParaRPr lang="en-US" sz="1200" b="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0"/>
            <a:endParaRPr lang="en-US" dirty="0"/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5055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cop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3" y="1211263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2" y="1439164"/>
            <a:ext cx="3581397" cy="1362609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/>
            </a:pPr>
            <a:r>
              <a:rPr lang="en-US" sz="1200" b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12pt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enim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ad minim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veniam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quis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nostrud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exercitation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ullamco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nisi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aliquip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commodo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consequat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04802" y="2953449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2" y="3181350"/>
            <a:ext cx="3581397" cy="1362609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/>
            </a:pPr>
            <a:r>
              <a:rPr lang="en-US" sz="1200" b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12pt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enim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ad minim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veniam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quis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nostrud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exercitation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ullamco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nisi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aliquip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commodo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consequat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5157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copy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3" y="1211263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2" y="1439164"/>
            <a:ext cx="3581397" cy="1362609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/>
            </a:pPr>
            <a:r>
              <a:rPr lang="en-US" sz="1200" b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12pt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enim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ad minim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veniam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quis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nostrud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exercitation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ullamco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nisi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aliquip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commodo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consequat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04802" y="2953449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2" y="3181350"/>
            <a:ext cx="3581397" cy="1362609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/>
            </a:pPr>
            <a:r>
              <a:rPr lang="en-US" sz="1200" b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12pt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enim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ad minim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veniam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quis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nostrud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exercitation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ullamco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nisi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aliquip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commodo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consequat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4343401" y="1211263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343400" y="1439164"/>
            <a:ext cx="3581397" cy="1362609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/>
            </a:pPr>
            <a:r>
              <a:rPr lang="en-US" sz="1200" b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12pt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enim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ad minim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veniam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quis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nostrud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exercitation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ullamco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nisi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aliquip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commodo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consequat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4343400" y="2953449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4343400" y="3181350"/>
            <a:ext cx="3581397" cy="1362609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/>
            </a:pPr>
            <a:r>
              <a:rPr lang="en-US" sz="1200" b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12pt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enim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ad minim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veniam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quis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nostrud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exercitation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ullamco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nisi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aliquip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commodo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consequat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5157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copy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3" y="1211263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2" y="1439164"/>
            <a:ext cx="3581397" cy="1362609"/>
          </a:xfrm>
          <a:prstGeom prst="rect">
            <a:avLst/>
          </a:prstGeom>
        </p:spPr>
        <p:txBody>
          <a:bodyPr vert="horz"/>
          <a:lstStyle>
            <a:lvl1pPr marL="283464" marR="0" indent="-283464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Char char="•"/>
              <a:tabLst/>
              <a:defRPr/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0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0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dirty="0" smtClean="0"/>
          </a:p>
        </p:txBody>
      </p:sp>
      <p:pic>
        <p:nvPicPr>
          <p:cNvPr id="10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04802" y="2953449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2" y="3181350"/>
            <a:ext cx="3581397" cy="1362609"/>
          </a:xfrm>
          <a:prstGeom prst="rect">
            <a:avLst/>
          </a:prstGeom>
        </p:spPr>
        <p:txBody>
          <a:bodyPr vert="horz"/>
          <a:lstStyle>
            <a:lvl1pPr marL="283464" marR="0" indent="-283464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Char char="•"/>
              <a:tabLst/>
              <a:defRPr/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0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0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8699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copy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220694"/>
            <a:ext cx="8229600" cy="3256056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/>
            </a:pPr>
            <a:r>
              <a:rPr lang="en-US" sz="1200" b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12pt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enim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ad minim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veniam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quis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nostrud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exercitation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ullamco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nisi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aliquip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commodo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consequat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0" indent="0">
              <a:lnSpc>
                <a:spcPct val="130000"/>
              </a:lnSpc>
              <a:buClr>
                <a:srgbClr val="009CDE"/>
              </a:buClr>
              <a:buSzPct val="125000"/>
              <a:buFont typeface="Arial"/>
              <a:buNone/>
            </a:pPr>
            <a:endParaRPr lang="en-US" sz="1200" b="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0"/>
            <a:endParaRPr lang="en-US" dirty="0"/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334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copy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Parallelogram 8"/>
          <p:cNvSpPr/>
          <p:nvPr userDrawn="1"/>
        </p:nvSpPr>
        <p:spPr>
          <a:xfrm>
            <a:off x="304801" y="1210748"/>
            <a:ext cx="2629717" cy="421319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0" name="Parallelogram 9"/>
          <p:cNvSpPr/>
          <p:nvPr userDrawn="1"/>
        </p:nvSpPr>
        <p:spPr>
          <a:xfrm>
            <a:off x="304801" y="1210748"/>
            <a:ext cx="2629717" cy="421319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1" name="Parallelogram 10"/>
          <p:cNvSpPr/>
          <p:nvPr userDrawn="1"/>
        </p:nvSpPr>
        <p:spPr>
          <a:xfrm>
            <a:off x="3055144" y="1210748"/>
            <a:ext cx="2629717" cy="421319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2" name="Parallelogram 11"/>
          <p:cNvSpPr/>
          <p:nvPr userDrawn="1"/>
        </p:nvSpPr>
        <p:spPr>
          <a:xfrm>
            <a:off x="5800726" y="1210748"/>
            <a:ext cx="2629717" cy="421319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00459" y="1211263"/>
            <a:ext cx="2438400" cy="420688"/>
          </a:xfrm>
          <a:prstGeom prst="rect">
            <a:avLst/>
          </a:prstGeom>
        </p:spPr>
        <p:txBody>
          <a:bodyPr vert="horz" anchor="ctr"/>
          <a:lstStyle>
            <a:lvl1pPr algn="ctr">
              <a:defRPr sz="14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150802" y="1211263"/>
            <a:ext cx="2438400" cy="420688"/>
          </a:xfrm>
          <a:prstGeom prst="rect">
            <a:avLst/>
          </a:prstGeom>
        </p:spPr>
        <p:txBody>
          <a:bodyPr vert="horz" anchor="ctr"/>
          <a:lstStyle>
            <a:lvl1pPr algn="ctr">
              <a:defRPr sz="14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896384" y="1211263"/>
            <a:ext cx="2438400" cy="420688"/>
          </a:xfrm>
          <a:prstGeom prst="rect">
            <a:avLst/>
          </a:prstGeom>
        </p:spPr>
        <p:txBody>
          <a:bodyPr vert="horz" anchor="ctr"/>
          <a:lstStyle>
            <a:lvl1pPr algn="ctr">
              <a:defRPr sz="14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1860551"/>
            <a:ext cx="2629717" cy="2158999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110000"/>
              </a:lnSpc>
              <a:spcBef>
                <a:spcPts val="1800"/>
              </a:spcBef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l">
              <a:lnSpc>
                <a:spcPct val="110000"/>
              </a:lnSpc>
              <a:spcBef>
                <a:spcPts val="1800"/>
              </a:spcBef>
            </a:pP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10pt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Arial 12pt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</a:p>
          <a:p>
            <a:pPr algn="l">
              <a:lnSpc>
                <a:spcPct val="110000"/>
              </a:lnSpc>
              <a:spcBef>
                <a:spcPts val="1800"/>
              </a:spcBef>
            </a:pP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10pt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055032" y="1911351"/>
            <a:ext cx="262971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000" b="1" i="0" baseline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10pt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055144" y="2100636"/>
            <a:ext cx="2629717" cy="812427"/>
          </a:xfrm>
          <a:prstGeom prst="rect">
            <a:avLst/>
          </a:prstGeom>
        </p:spPr>
        <p:txBody>
          <a:bodyPr vert="horz"/>
          <a:lstStyle>
            <a:lvl1pPr marL="171450" marR="0" indent="-17145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25000"/>
              <a:buFont typeface="Arial"/>
              <a:buChar char="•"/>
              <a:tabLst/>
              <a:defRPr sz="10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10pt</a:t>
            </a:r>
          </a:p>
          <a:p>
            <a:pPr lvl="0"/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dirty="0" smtClean="0"/>
          </a:p>
          <a:p>
            <a:pPr marL="171450" marR="0" lvl="0" indent="-17145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25000"/>
              <a:buFont typeface="Arial"/>
              <a:buChar char="•"/>
              <a:tabLst/>
              <a:defRPr/>
            </a:pP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dirty="0" smtClean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055032" y="2913063"/>
            <a:ext cx="262971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000" b="1" i="0" baseline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10pt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055144" y="3102348"/>
            <a:ext cx="2629717" cy="812427"/>
          </a:xfrm>
          <a:prstGeom prst="rect">
            <a:avLst/>
          </a:prstGeom>
        </p:spPr>
        <p:txBody>
          <a:bodyPr vert="horz"/>
          <a:lstStyle>
            <a:lvl1pPr marL="171450" marR="0" indent="-17145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25000"/>
              <a:buFont typeface="Arial"/>
              <a:buChar char="•"/>
              <a:tabLst/>
              <a:defRPr sz="10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10pt</a:t>
            </a:r>
          </a:p>
          <a:p>
            <a:pPr lvl="0"/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dirty="0" smtClean="0"/>
          </a:p>
          <a:p>
            <a:pPr marL="171450" marR="0" lvl="0" indent="-17145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25000"/>
              <a:buFont typeface="Arial"/>
              <a:buChar char="•"/>
              <a:tabLst/>
              <a:defRPr/>
            </a:pP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1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lternative">
    <p:bg>
      <p:bgPr>
        <a:solidFill>
          <a:srgbClr val="009C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shap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2"/>
          <a:stretch/>
        </p:blipFill>
        <p:spPr>
          <a:xfrm flipH="1" flipV="1">
            <a:off x="7103529" y="0"/>
            <a:ext cx="2040471" cy="5143500"/>
          </a:xfrm>
          <a:prstGeom prst="rect">
            <a:avLst/>
          </a:prstGeom>
        </p:spPr>
      </p:pic>
      <p:pic>
        <p:nvPicPr>
          <p:cNvPr id="2" name="Picture 1" descr="pp_v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747" y="3636465"/>
            <a:ext cx="1282216" cy="1264830"/>
          </a:xfrm>
          <a:prstGeom prst="rect">
            <a:avLst/>
          </a:prstGeom>
        </p:spPr>
      </p:pic>
      <p:sp>
        <p:nvSpPr>
          <p:cNvPr id="8" name="AutoShape 1"/>
          <p:cNvSpPr>
            <a:spLocks/>
          </p:cNvSpPr>
          <p:nvPr userDrawn="1"/>
        </p:nvSpPr>
        <p:spPr bwMode="auto">
          <a:xfrm>
            <a:off x="449263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© 2014 PayPal Inc. All rights reserved.</a:t>
            </a:r>
            <a:r>
              <a:rPr lang="en-US" sz="700" b="0" i="0" baseline="0" dirty="0" smtClean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 Confidential and proprietary</a:t>
            </a:r>
            <a:r>
              <a:rPr lang="en-US" sz="700" b="0" i="0" dirty="0" smtClean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.</a:t>
            </a:r>
            <a:endParaRPr lang="en-US" sz="700" b="0" i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4650" y="1352550"/>
            <a:ext cx="5959459" cy="1143000"/>
          </a:xfrm>
          <a:prstGeom prst="rect">
            <a:avLst/>
          </a:prstGeom>
        </p:spPr>
        <p:txBody>
          <a:bodyPr vert="horz" lIns="0"/>
          <a:lstStyle>
            <a:lvl1pPr algn="l">
              <a:defRPr lang="en-US" sz="3600" b="1" i="1" baseline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indent="0" algn="l">
              <a:spcBef>
                <a:spcPct val="20000"/>
              </a:spcBef>
              <a:buFont typeface="Arial"/>
            </a:pPr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Arial Bold Italic 36pt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650" y="2495550"/>
            <a:ext cx="5959475" cy="468312"/>
          </a:xfrm>
          <a:prstGeom prst="rect">
            <a:avLst/>
          </a:prstGeom>
        </p:spPr>
        <p:txBody>
          <a:bodyPr vert="horz" lIns="0" rIns="0"/>
          <a:lstStyle>
            <a:lvl1pPr>
              <a:defRPr sz="20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Sub Title Arial 20pt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74650" y="2887662"/>
            <a:ext cx="5959475" cy="320624"/>
          </a:xfrm>
          <a:prstGeom prst="rect">
            <a:avLst/>
          </a:prstGeom>
        </p:spPr>
        <p:txBody>
          <a:bodyPr vert="horz" lIns="0" rIns="0"/>
          <a:lstStyle>
            <a:lvl1pPr>
              <a:defRPr sz="12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Month / Day / Year Arial 12pt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854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copy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3886201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590550"/>
            <a:ext cx="3886200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220694"/>
            <a:ext cx="3581400" cy="3256056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/>
            </a:pPr>
            <a:r>
              <a:rPr lang="en-US" sz="1200" b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12pt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enim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ad minim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veniam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quis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nostrud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exercitation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ullamco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nisi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aliquip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commodo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consequat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0" indent="0">
              <a:lnSpc>
                <a:spcPct val="130000"/>
              </a:lnSpc>
              <a:buClr>
                <a:srgbClr val="009CDE"/>
              </a:buClr>
              <a:buSzPct val="125000"/>
              <a:buFont typeface="Arial"/>
              <a:buNone/>
            </a:pPr>
            <a:endParaRPr lang="en-US" sz="1200" b="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0"/>
            <a:endParaRPr lang="en-US" dirty="0"/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1" name="Picture 10" descr="Bakery__5_1920x1080_300_RGB.jpg"/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203" r="7597" b="24752"/>
          <a:stretch/>
        </p:blipFill>
        <p:spPr>
          <a:xfrm>
            <a:off x="4433113" y="-9524"/>
            <a:ext cx="4708992" cy="4713288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35008" y="-9524"/>
            <a:ext cx="4708992" cy="4713288"/>
          </a:xfrm>
        </p:spPr>
        <p:txBody>
          <a:bodyPr anchor="t">
            <a:normAutofit/>
          </a:bodyPr>
          <a:lstStyle>
            <a:lvl1pPr algn="l">
              <a:defRPr sz="2600" b="1"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Drag picture to placeholder</a:t>
            </a:r>
            <a:br>
              <a:rPr lang="en-US" dirty="0" smtClean="0"/>
            </a:br>
            <a:r>
              <a:rPr lang="en-US" dirty="0" smtClean="0"/>
              <a:t>or 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8611580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971550"/>
            <a:ext cx="9144000" cy="3732213"/>
          </a:xfrm>
        </p:spPr>
        <p:txBody>
          <a:bodyPr anchor="t">
            <a:normAutofit/>
          </a:bodyPr>
          <a:lstStyle>
            <a:lvl1pPr algn="l">
              <a:defRPr sz="2600" b="1"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Drag picture to placeholder</a:t>
            </a:r>
            <a:br>
              <a:rPr lang="en-US" dirty="0" smtClean="0"/>
            </a:br>
            <a:r>
              <a:rPr lang="en-US" dirty="0" smtClean="0"/>
              <a:t>or click icon to add image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3886201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590550"/>
            <a:ext cx="3886200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1" name="Picture 10" descr="Bakery__5_1920x1080_300_RGB.jpg"/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4" t="6048" r="290" b="39759"/>
          <a:stretch/>
        </p:blipFill>
        <p:spPr>
          <a:xfrm>
            <a:off x="0" y="971550"/>
            <a:ext cx="9144000" cy="37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256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1" name="Picture 10" descr="Bakery__5_1920x1080_300_RGB.jpg"/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6" t="12372" r="262" b="12177"/>
          <a:stretch/>
        </p:blipFill>
        <p:spPr>
          <a:xfrm>
            <a:off x="0" y="-9524"/>
            <a:ext cx="9142105" cy="4713288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9525"/>
            <a:ext cx="9142105" cy="4713288"/>
          </a:xfrm>
        </p:spPr>
        <p:txBody>
          <a:bodyPr anchor="t">
            <a:normAutofit/>
          </a:bodyPr>
          <a:lstStyle>
            <a:lvl1pPr algn="l">
              <a:defRPr sz="2600" b="1"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Drag picture to placeholder</a:t>
            </a:r>
            <a:br>
              <a:rPr lang="en-US" dirty="0" smtClean="0"/>
            </a:br>
            <a:r>
              <a:rPr lang="en-US" dirty="0" smtClean="0"/>
              <a:t>or 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9557524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4475163"/>
            <a:ext cx="3962400" cy="228600"/>
          </a:xfrm>
          <a:prstGeom prst="rect">
            <a:avLst/>
          </a:prstGeom>
        </p:spPr>
        <p:txBody>
          <a:bodyPr vert="horz"/>
          <a:lstStyle>
            <a:lvl1pPr>
              <a:defRPr sz="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Source information is set at Arial 8pt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079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bbon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Parallelogram 8"/>
          <p:cNvSpPr/>
          <p:nvPr userDrawn="1"/>
        </p:nvSpPr>
        <p:spPr>
          <a:xfrm>
            <a:off x="-322053" y="2070189"/>
            <a:ext cx="7408653" cy="1197864"/>
          </a:xfrm>
          <a:prstGeom prst="parallelogram">
            <a:avLst/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145"/>
          <p:cNvSpPr/>
          <p:nvPr userDrawn="1"/>
        </p:nvSpPr>
        <p:spPr>
          <a:xfrm flipV="1">
            <a:off x="2489888" y="2141810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332758" y="2192068"/>
            <a:ext cx="2165985" cy="954107"/>
          </a:xfrm>
          <a:prstGeom prst="rect">
            <a:avLst/>
          </a:prstGeom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AB56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720476" y="2019330"/>
            <a:ext cx="404407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spcBef>
                <a:spcPts val="400"/>
              </a:spcBef>
              <a:buNone/>
              <a:defRPr lang="en-US" sz="18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Statements Arial 18pt</a:t>
            </a:r>
          </a:p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Lorem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ipsum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dolor sit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amet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b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consectetur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adipisicing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elit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sed.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0392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bbon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1" name="Parallelogram 20"/>
          <p:cNvSpPr/>
          <p:nvPr userDrawn="1"/>
        </p:nvSpPr>
        <p:spPr>
          <a:xfrm>
            <a:off x="-322053" y="1558946"/>
            <a:ext cx="7408653" cy="1197864"/>
          </a:xfrm>
          <a:prstGeom prst="parallelogram">
            <a:avLst/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hape 145"/>
          <p:cNvSpPr/>
          <p:nvPr userDrawn="1"/>
        </p:nvSpPr>
        <p:spPr>
          <a:xfrm flipV="1">
            <a:off x="2489888" y="1630567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332758" y="1680825"/>
            <a:ext cx="2165985" cy="954107"/>
          </a:xfrm>
          <a:prstGeom prst="rect">
            <a:avLst/>
          </a:prstGeom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AB56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720476" y="1508087"/>
            <a:ext cx="404407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spcBef>
                <a:spcPts val="400"/>
              </a:spcBef>
              <a:buNone/>
              <a:defRPr lang="en-US" sz="18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Statements Arial 18pt</a:t>
            </a:r>
          </a:p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Lorem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ipsum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dolor sit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amet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b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consectetur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adipisicing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elit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sed.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5" name="Parallelogram 24"/>
          <p:cNvSpPr/>
          <p:nvPr userDrawn="1"/>
        </p:nvSpPr>
        <p:spPr>
          <a:xfrm>
            <a:off x="-322053" y="3010915"/>
            <a:ext cx="8627853" cy="1197864"/>
          </a:xfrm>
          <a:prstGeom prst="parallelogram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hape 145"/>
          <p:cNvSpPr/>
          <p:nvPr userDrawn="1"/>
        </p:nvSpPr>
        <p:spPr>
          <a:xfrm flipV="1">
            <a:off x="2489888" y="3082536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32758" y="3132794"/>
            <a:ext cx="2165985" cy="954107"/>
          </a:xfrm>
          <a:prstGeom prst="rect">
            <a:avLst/>
          </a:prstGeom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AB56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2720476" y="2960056"/>
            <a:ext cx="404407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spcBef>
                <a:spcPts val="400"/>
              </a:spcBef>
              <a:buNone/>
              <a:defRPr lang="en-US" sz="18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Statements Arial 18pt</a:t>
            </a:r>
          </a:p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Lorem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ipsum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dolor sit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amet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b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consectetur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adipisicing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elit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sed.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0258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bbon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 14"/>
          <p:cNvSpPr/>
          <p:nvPr userDrawn="1"/>
        </p:nvSpPr>
        <p:spPr>
          <a:xfrm>
            <a:off x="-322053" y="3505899"/>
            <a:ext cx="8023859" cy="1197864"/>
          </a:xfrm>
          <a:prstGeom prst="parallelogram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Parallelogram 20"/>
          <p:cNvSpPr/>
          <p:nvPr userDrawn="1"/>
        </p:nvSpPr>
        <p:spPr>
          <a:xfrm>
            <a:off x="-322053" y="983039"/>
            <a:ext cx="7408653" cy="1197864"/>
          </a:xfrm>
          <a:prstGeom prst="parallelogram">
            <a:avLst/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hape 145"/>
          <p:cNvSpPr/>
          <p:nvPr userDrawn="1"/>
        </p:nvSpPr>
        <p:spPr>
          <a:xfrm flipV="1">
            <a:off x="2489888" y="1054660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332758" y="1104918"/>
            <a:ext cx="2165985" cy="954107"/>
          </a:xfrm>
          <a:prstGeom prst="rect">
            <a:avLst/>
          </a:prstGeom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AB56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720476" y="932180"/>
            <a:ext cx="404407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spcBef>
                <a:spcPts val="400"/>
              </a:spcBef>
              <a:buNone/>
              <a:defRPr lang="en-US" sz="18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Statements Arial 18pt</a:t>
            </a:r>
          </a:p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Lorem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ipsum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dolor sit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amet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b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consectetur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adipisicing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elit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sed.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5" name="Parallelogram 24"/>
          <p:cNvSpPr/>
          <p:nvPr userDrawn="1"/>
        </p:nvSpPr>
        <p:spPr>
          <a:xfrm>
            <a:off x="-322053" y="2241609"/>
            <a:ext cx="8627853" cy="1197864"/>
          </a:xfrm>
          <a:prstGeom prst="parallelogram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hape 145"/>
          <p:cNvSpPr/>
          <p:nvPr userDrawn="1"/>
        </p:nvSpPr>
        <p:spPr>
          <a:xfrm flipV="1">
            <a:off x="2489888" y="2313230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32758" y="2363488"/>
            <a:ext cx="2165985" cy="954107"/>
          </a:xfrm>
          <a:prstGeom prst="rect">
            <a:avLst/>
          </a:prstGeom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AB56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2720476" y="2190750"/>
            <a:ext cx="404407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spcBef>
                <a:spcPts val="400"/>
              </a:spcBef>
              <a:buNone/>
              <a:defRPr lang="en-US" sz="18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Statements Arial 18pt</a:t>
            </a:r>
          </a:p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Lorem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ipsum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dolor sit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amet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b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consectetur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adipisicing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elit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sed.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6" name="Shape 145"/>
          <p:cNvSpPr/>
          <p:nvPr userDrawn="1"/>
        </p:nvSpPr>
        <p:spPr>
          <a:xfrm flipV="1">
            <a:off x="2489888" y="3577520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332758" y="3627778"/>
            <a:ext cx="2165985" cy="954107"/>
          </a:xfrm>
          <a:prstGeom prst="rect">
            <a:avLst/>
          </a:prstGeom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AB56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720476" y="3455040"/>
            <a:ext cx="404407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spcBef>
                <a:spcPts val="400"/>
              </a:spcBef>
              <a:buNone/>
              <a:defRPr lang="en-US" sz="18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Statements Arial 18pt</a:t>
            </a:r>
          </a:p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Lorem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ipsum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dolor sit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amet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b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consectetur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adipisicing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elit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sed.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0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22092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E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246314"/>
            <a:ext cx="8229600" cy="443695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2" y="610279"/>
            <a:ext cx="3121025" cy="6270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1" y="1236663"/>
            <a:ext cx="3025775" cy="34671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1828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copy_bulle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20" name="Parallelogram 19"/>
          <p:cNvSpPr/>
          <p:nvPr userDrawn="1"/>
        </p:nvSpPr>
        <p:spPr>
          <a:xfrm>
            <a:off x="340827" y="1213695"/>
            <a:ext cx="3377143" cy="317412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21" name="Parallelogram 20"/>
          <p:cNvSpPr/>
          <p:nvPr userDrawn="1"/>
        </p:nvSpPr>
        <p:spPr>
          <a:xfrm>
            <a:off x="340827" y="2952750"/>
            <a:ext cx="3377143" cy="317412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13252" y="3270162"/>
            <a:ext cx="3429000" cy="1206588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0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0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14898" y="1258451"/>
            <a:ext cx="3429000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14898" y="2997506"/>
            <a:ext cx="3429000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3252" y="1531107"/>
            <a:ext cx="3429000" cy="1116843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0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0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5181600" y="2343150"/>
            <a:ext cx="2286000" cy="954107"/>
          </a:xfrm>
          <a:prstGeom prst="rect">
            <a:avLst/>
          </a:prstGeom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i="0" kern="1200" dirty="0" smtClean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AB56</a:t>
            </a:r>
          </a:p>
        </p:txBody>
      </p:sp>
      <p:sp>
        <p:nvSpPr>
          <p:cNvPr id="31" name="Chevron 30"/>
          <p:cNvSpPr/>
          <p:nvPr userDrawn="1"/>
        </p:nvSpPr>
        <p:spPr>
          <a:xfrm>
            <a:off x="4658363" y="1209206"/>
            <a:ext cx="447037" cy="3267544"/>
          </a:xfrm>
          <a:prstGeom prst="chevron">
            <a:avLst>
              <a:gd name="adj" fmla="val 83633"/>
            </a:avLst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3953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copy_color_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3" y="1211263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2" y="1439164"/>
            <a:ext cx="3581397" cy="1362609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/>
            </a:pPr>
            <a:r>
              <a:rPr lang="en-US" sz="1200" b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12pt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enim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ad minim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veniam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quis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nostrud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exercitation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ullamco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nisi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aliquip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commodo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consequat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04802" y="2953449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04802" y="3181350"/>
            <a:ext cx="3581397" cy="1362609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/>
            </a:pPr>
            <a:r>
              <a:rPr lang="en-US" sz="1200" b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12pt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enim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ad minim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veniam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quis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nostrud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exercitation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ullamco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nisi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aliquip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commodo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consequat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7" name="Parallelogram 36"/>
          <p:cNvSpPr>
            <a:spLocks noChangeAspect="1"/>
          </p:cNvSpPr>
          <p:nvPr userDrawn="1"/>
        </p:nvSpPr>
        <p:spPr>
          <a:xfrm>
            <a:off x="5850750" y="1113941"/>
            <a:ext cx="2823633" cy="1868583"/>
          </a:xfrm>
          <a:prstGeom prst="parallelogram">
            <a:avLst>
              <a:gd name="adj" fmla="val 18333"/>
            </a:avLst>
          </a:prstGeom>
          <a:solidFill>
            <a:srgbClr val="FF8F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Parallelogram 37"/>
          <p:cNvSpPr>
            <a:spLocks noChangeAspect="1"/>
          </p:cNvSpPr>
          <p:nvPr userDrawn="1"/>
        </p:nvSpPr>
        <p:spPr>
          <a:xfrm>
            <a:off x="4419600" y="1823649"/>
            <a:ext cx="2963898" cy="1682750"/>
          </a:xfrm>
          <a:prstGeom prst="parallelogram">
            <a:avLst>
              <a:gd name="adj" fmla="val 19972"/>
            </a:avLst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39" name="Parallelogram 38"/>
          <p:cNvSpPr>
            <a:spLocks noChangeAspect="1"/>
          </p:cNvSpPr>
          <p:nvPr userDrawn="1"/>
        </p:nvSpPr>
        <p:spPr>
          <a:xfrm>
            <a:off x="5698350" y="2275991"/>
            <a:ext cx="2878665" cy="1991210"/>
          </a:xfrm>
          <a:prstGeom prst="parallelogram">
            <a:avLst>
              <a:gd name="adj" fmla="val 19972"/>
            </a:avLst>
          </a:prstGeom>
          <a:solidFill>
            <a:srgbClr val="B000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5791200" y="3892034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4767396" y="184367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6213609" y="111394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565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112001" y="0"/>
            <a:ext cx="2031999" cy="51435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Arial"/>
              <a:cs typeface="Arial"/>
            </a:endParaRPr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74650" y="1352550"/>
            <a:ext cx="5959459" cy="620712"/>
          </a:xfrm>
          <a:prstGeom prst="rect">
            <a:avLst/>
          </a:prstGeom>
        </p:spPr>
        <p:txBody>
          <a:bodyPr vert="horz" lIns="0"/>
          <a:lstStyle>
            <a:lvl1pPr algn="l">
              <a:defRPr lang="en-US" sz="3600" b="1" i="1" baseline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indent="0" algn="l">
              <a:spcBef>
                <a:spcPct val="20000"/>
              </a:spcBef>
              <a:buFont typeface="Arial"/>
            </a:pPr>
            <a:r>
              <a:rPr lang="en-US" dirty="0" smtClean="0"/>
              <a:t>Section headers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650" y="1973262"/>
            <a:ext cx="5959475" cy="468312"/>
          </a:xfrm>
          <a:prstGeom prst="rect">
            <a:avLst/>
          </a:prstGeom>
        </p:spPr>
        <p:txBody>
          <a:bodyPr vert="horz" lIns="0" rIns="0"/>
          <a:lstStyle>
            <a:lvl1pPr>
              <a:defRPr sz="20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20pt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0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emphasis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arallelogram 15"/>
          <p:cNvSpPr/>
          <p:nvPr userDrawn="1"/>
        </p:nvSpPr>
        <p:spPr>
          <a:xfrm>
            <a:off x="304804" y="1214887"/>
            <a:ext cx="2629717" cy="981587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/>
          <p:cNvSpPr/>
          <p:nvPr userDrawn="1"/>
        </p:nvSpPr>
        <p:spPr>
          <a:xfrm>
            <a:off x="5564238" y="1219719"/>
            <a:ext cx="2629717" cy="98158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/>
          <p:cNvSpPr/>
          <p:nvPr userDrawn="1"/>
        </p:nvSpPr>
        <p:spPr>
          <a:xfrm>
            <a:off x="2934521" y="1214887"/>
            <a:ext cx="2629717" cy="981587"/>
          </a:xfrm>
          <a:prstGeom prst="parallelogram">
            <a:avLst/>
          </a:prstGeom>
          <a:solidFill>
            <a:srgbClr val="89C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90528" y="147997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18pt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032381" y="147997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18pt</a:t>
            </a:r>
            <a:endParaRPr lang="en-US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636723" y="147997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18pt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3" y="2343570"/>
            <a:ext cx="2629718" cy="1529118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rgbClr val="03308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934521" y="2343570"/>
            <a:ext cx="2629718" cy="1529118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rgbClr val="03308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564239" y="2343570"/>
            <a:ext cx="2629718" cy="1529118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rgbClr val="03308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endParaRPr 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216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emphasis_bulle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21" name="Parallelogram 20"/>
          <p:cNvSpPr/>
          <p:nvPr userDrawn="1"/>
        </p:nvSpPr>
        <p:spPr>
          <a:xfrm>
            <a:off x="304803" y="3136518"/>
            <a:ext cx="2629717" cy="981587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/>
          <p:cNvSpPr/>
          <p:nvPr userDrawn="1"/>
        </p:nvSpPr>
        <p:spPr>
          <a:xfrm>
            <a:off x="5564237" y="3141350"/>
            <a:ext cx="2629717" cy="98158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/>
          <p:cNvSpPr/>
          <p:nvPr userDrawn="1"/>
        </p:nvSpPr>
        <p:spPr>
          <a:xfrm>
            <a:off x="2934520" y="3136518"/>
            <a:ext cx="2629717" cy="981587"/>
          </a:xfrm>
          <a:prstGeom prst="parallelogram">
            <a:avLst/>
          </a:prstGeom>
          <a:solidFill>
            <a:srgbClr val="89C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83858" y="339277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18pt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013575" y="339277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18pt</a:t>
            </a:r>
            <a:endParaRPr lang="en-US" dirty="0"/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641982" y="339277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18pt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65486" y="1211263"/>
            <a:ext cx="2369032" cy="1529118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rgbClr val="03308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195204" y="1211263"/>
            <a:ext cx="2369032" cy="1529118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rgbClr val="03308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824922" y="1211263"/>
            <a:ext cx="2369032" cy="1529118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rgbClr val="03308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90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blu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62799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copy_blu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211263"/>
            <a:ext cx="8215273" cy="3492500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200" b="0" i="0" u="none" strike="noStrike" kern="1200" cap="none" spc="0" normalizeH="0" baseline="0" noProof="0"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Arial 12pt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Lorem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ipsum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dolor sit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amet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,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consectetur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adipisicing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elit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,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sed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eiusmod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tempor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incididunt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ut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labore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et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dolore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magna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aliqua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.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Lorem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ipsum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dolor sit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amet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,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consectetur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adipisicing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elit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,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sed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eiusmod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tempor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incididunt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ut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labore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et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dolore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magna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aliqua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. 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1251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copy_bullets_blu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3" y="1211263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2" y="1439164"/>
            <a:ext cx="3581397" cy="1362609"/>
          </a:xfrm>
          <a:prstGeom prst="rect">
            <a:avLst/>
          </a:prstGeom>
        </p:spPr>
        <p:txBody>
          <a:bodyPr vert="horz"/>
          <a:lstStyle>
            <a:lvl1pPr marL="283464" marR="0" indent="-283464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Char char="•"/>
              <a:tabLst/>
              <a:def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Default Pal blue bullet</a:t>
            </a:r>
          </a:p>
          <a:p>
            <a:pPr lvl="0"/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Lorem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ipsum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dolor sit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amet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lvl="0"/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Lorem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ipsum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dolor sit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amet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04802" y="2953449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2" y="3181350"/>
            <a:ext cx="3581397" cy="1362609"/>
          </a:xfrm>
          <a:prstGeom prst="rect">
            <a:avLst/>
          </a:prstGeom>
        </p:spPr>
        <p:txBody>
          <a:bodyPr vert="horz"/>
          <a:lstStyle>
            <a:lvl1pPr marL="283464" marR="0" indent="-283464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Char char="•"/>
              <a:tabLst/>
              <a:def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Default Pal blue bullet</a:t>
            </a:r>
          </a:p>
          <a:p>
            <a:pPr lvl="0"/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Lorem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ipsum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dolor sit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amet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lvl="0"/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Lorem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ipsum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dolor sit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amet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584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copy_color_blocks_blu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3" y="1211263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2" y="1439164"/>
            <a:ext cx="3581397" cy="1362609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25000"/>
              <a:buFontTx/>
              <a:buNone/>
              <a:tabLst/>
              <a:defRPr kumimoji="0" lang="en-US" sz="1200" b="0" i="0" u="none" strike="noStrike" kern="1200" cap="none" spc="0" normalizeH="0" baseline="0" noProof="0"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25000"/>
              <a:buFontTx/>
              <a:buNone/>
              <a:tabLst/>
              <a:defRPr/>
            </a:pPr>
            <a:r>
              <a:rPr lang="en-US" dirty="0" smtClean="0"/>
              <a:t>Arial 12pt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Lorem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ipsum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dolor sit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amet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,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consectetur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adipisicing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elit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,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sed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eiusmod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tempor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incididunt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ut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labore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et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dolore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magna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aliqua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.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Lorem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ipsum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dolor sit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amet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,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consectetur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adipisicing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elit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,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sed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04802" y="2953449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04802" y="3181350"/>
            <a:ext cx="3581397" cy="1362609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25000"/>
              <a:buFontTx/>
              <a:buNone/>
              <a:tabLst/>
              <a:defRPr kumimoji="0" lang="en-US" sz="1200" b="0" i="0" u="none" strike="noStrike" kern="1200" cap="none" spc="0" normalizeH="0" baseline="0" noProof="0"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25000"/>
              <a:buFontTx/>
              <a:buNone/>
              <a:tabLst/>
              <a:defRPr/>
            </a:pPr>
            <a:r>
              <a:rPr lang="en-US" dirty="0" smtClean="0"/>
              <a:t>Arial 12pt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Lorem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ipsum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dolor sit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amet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,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consectetur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adipisicing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elit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,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sed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eiusmod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tempor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incididunt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ut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labore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et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dolore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magna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aliqua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.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Lorem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ipsum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dolor sit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amet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,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consectetur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adipisicing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elit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,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sed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6" name="Parallelogram 15"/>
          <p:cNvSpPr>
            <a:spLocks noChangeAspect="1"/>
          </p:cNvSpPr>
          <p:nvPr userDrawn="1"/>
        </p:nvSpPr>
        <p:spPr>
          <a:xfrm>
            <a:off x="5850750" y="1113941"/>
            <a:ext cx="2823633" cy="1868583"/>
          </a:xfrm>
          <a:prstGeom prst="parallelogram">
            <a:avLst>
              <a:gd name="adj" fmla="val 18333"/>
            </a:avLst>
          </a:prstGeom>
          <a:solidFill>
            <a:srgbClr val="FF8F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17" name="Parallelogram 16"/>
          <p:cNvSpPr>
            <a:spLocks noChangeAspect="1"/>
          </p:cNvSpPr>
          <p:nvPr userDrawn="1"/>
        </p:nvSpPr>
        <p:spPr>
          <a:xfrm>
            <a:off x="4419600" y="1823649"/>
            <a:ext cx="2963898" cy="1682750"/>
          </a:xfrm>
          <a:prstGeom prst="parallelogram">
            <a:avLst>
              <a:gd name="adj" fmla="val 19972"/>
            </a:avLst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18" name="Parallelogram 17"/>
          <p:cNvSpPr>
            <a:spLocks noChangeAspect="1"/>
          </p:cNvSpPr>
          <p:nvPr userDrawn="1"/>
        </p:nvSpPr>
        <p:spPr>
          <a:xfrm>
            <a:off x="5698350" y="2275991"/>
            <a:ext cx="2878665" cy="1991210"/>
          </a:xfrm>
          <a:prstGeom prst="parallelogram">
            <a:avLst>
              <a:gd name="adj" fmla="val 19972"/>
            </a:avLst>
          </a:prstGeom>
          <a:solidFill>
            <a:srgbClr val="B000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5791200" y="3892034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4767396" y="184367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6213609" y="111394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627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bbon_slide_1_blu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7" name="Parallelogram 6"/>
          <p:cNvSpPr/>
          <p:nvPr userDrawn="1"/>
        </p:nvSpPr>
        <p:spPr>
          <a:xfrm>
            <a:off x="-322053" y="2070189"/>
            <a:ext cx="7408653" cy="1197864"/>
          </a:xfrm>
          <a:prstGeom prst="parallelogram">
            <a:avLst/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145"/>
          <p:cNvSpPr/>
          <p:nvPr userDrawn="1"/>
        </p:nvSpPr>
        <p:spPr>
          <a:xfrm flipV="1">
            <a:off x="2489888" y="2141810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332758" y="2192068"/>
            <a:ext cx="2165985" cy="954107"/>
          </a:xfrm>
          <a:prstGeom prst="rect">
            <a:avLst/>
          </a:prstGeom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AB56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720476" y="2019330"/>
            <a:ext cx="404407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spcBef>
                <a:spcPts val="400"/>
              </a:spcBef>
              <a:buNone/>
              <a:defRPr lang="en-US" sz="18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Statements Arial 18pt</a:t>
            </a:r>
          </a:p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Lorem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ipsum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dolor sit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amet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b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consectetur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adipisicing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elit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sed.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1226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bbon_slide_2_blu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7" name="Parallelogram 6"/>
          <p:cNvSpPr/>
          <p:nvPr userDrawn="1"/>
        </p:nvSpPr>
        <p:spPr>
          <a:xfrm>
            <a:off x="-322053" y="1558946"/>
            <a:ext cx="7408653" cy="1197864"/>
          </a:xfrm>
          <a:prstGeom prst="parallelogram">
            <a:avLst/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145"/>
          <p:cNvSpPr/>
          <p:nvPr userDrawn="1"/>
        </p:nvSpPr>
        <p:spPr>
          <a:xfrm flipV="1">
            <a:off x="2489888" y="1630567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332758" y="1680825"/>
            <a:ext cx="2165985" cy="954107"/>
          </a:xfrm>
          <a:prstGeom prst="rect">
            <a:avLst/>
          </a:prstGeom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AB56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720476" y="1508087"/>
            <a:ext cx="404407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spcBef>
                <a:spcPts val="400"/>
              </a:spcBef>
              <a:buNone/>
              <a:defRPr lang="en-US" sz="18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Statements Arial 18pt</a:t>
            </a:r>
          </a:p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Lorem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ipsum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dolor sit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amet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b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consectetur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adipisicing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elit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sed.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6" name="Parallelogram 15"/>
          <p:cNvSpPr/>
          <p:nvPr userDrawn="1"/>
        </p:nvSpPr>
        <p:spPr>
          <a:xfrm>
            <a:off x="-322053" y="3010915"/>
            <a:ext cx="8627853" cy="1197864"/>
          </a:xfrm>
          <a:prstGeom prst="parallelogram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145"/>
          <p:cNvSpPr/>
          <p:nvPr userDrawn="1"/>
        </p:nvSpPr>
        <p:spPr>
          <a:xfrm flipV="1">
            <a:off x="2489888" y="3082536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32758" y="3132794"/>
            <a:ext cx="2165985" cy="954107"/>
          </a:xfrm>
          <a:prstGeom prst="rect">
            <a:avLst/>
          </a:prstGeom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AB56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2720476" y="2960056"/>
            <a:ext cx="404407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spcBef>
                <a:spcPts val="400"/>
              </a:spcBef>
              <a:buNone/>
              <a:defRPr lang="en-US" sz="18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Statements Arial 18pt</a:t>
            </a:r>
          </a:p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Lorem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ipsum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dolor sit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amet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b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consectetur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adipisicing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elit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sed.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7173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bbon_slide_3_blu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7" name="Parallelogram 6"/>
          <p:cNvSpPr/>
          <p:nvPr userDrawn="1"/>
        </p:nvSpPr>
        <p:spPr>
          <a:xfrm>
            <a:off x="-322053" y="3505899"/>
            <a:ext cx="8023859" cy="1197864"/>
          </a:xfrm>
          <a:prstGeom prst="parallelogram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/>
          <p:cNvSpPr/>
          <p:nvPr userDrawn="1"/>
        </p:nvSpPr>
        <p:spPr>
          <a:xfrm>
            <a:off x="-322053" y="983039"/>
            <a:ext cx="7408653" cy="1197864"/>
          </a:xfrm>
          <a:prstGeom prst="parallelogram">
            <a:avLst/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145"/>
          <p:cNvSpPr/>
          <p:nvPr userDrawn="1"/>
        </p:nvSpPr>
        <p:spPr>
          <a:xfrm flipV="1">
            <a:off x="2489888" y="1054660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332758" y="1104918"/>
            <a:ext cx="2165985" cy="954107"/>
          </a:xfrm>
          <a:prstGeom prst="rect">
            <a:avLst/>
          </a:prstGeom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AB56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720476" y="932180"/>
            <a:ext cx="404407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spcBef>
                <a:spcPts val="400"/>
              </a:spcBef>
              <a:buNone/>
              <a:defRPr lang="en-US" sz="18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Statements Arial 18pt</a:t>
            </a:r>
          </a:p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Lorem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ipsum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dolor sit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amet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b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consectetur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adipisicing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elit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sed.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Parallelogram 16"/>
          <p:cNvSpPr/>
          <p:nvPr userDrawn="1"/>
        </p:nvSpPr>
        <p:spPr>
          <a:xfrm>
            <a:off x="-322053" y="2241609"/>
            <a:ext cx="8627853" cy="1197864"/>
          </a:xfrm>
          <a:prstGeom prst="parallelogram">
            <a:avLst/>
          </a:prstGeom>
          <a:solidFill>
            <a:srgbClr val="BA008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145"/>
          <p:cNvSpPr/>
          <p:nvPr userDrawn="1"/>
        </p:nvSpPr>
        <p:spPr>
          <a:xfrm flipV="1">
            <a:off x="2489888" y="2313230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32758" y="2363488"/>
            <a:ext cx="2165985" cy="954107"/>
          </a:xfrm>
          <a:prstGeom prst="rect">
            <a:avLst/>
          </a:prstGeom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AB56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2720476" y="2190750"/>
            <a:ext cx="404407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spcBef>
                <a:spcPts val="400"/>
              </a:spcBef>
              <a:buNone/>
              <a:defRPr lang="en-US" sz="18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Statements Arial 18pt</a:t>
            </a:r>
          </a:p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Lorem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ipsum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dolor sit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amet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b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consectetur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adipisicing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elit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sed.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Shape 145"/>
          <p:cNvSpPr/>
          <p:nvPr userDrawn="1"/>
        </p:nvSpPr>
        <p:spPr>
          <a:xfrm flipV="1">
            <a:off x="2489888" y="3577520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332758" y="3627778"/>
            <a:ext cx="2165985" cy="954107"/>
          </a:xfrm>
          <a:prstGeom prst="rect">
            <a:avLst/>
          </a:prstGeom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AB56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720476" y="3455040"/>
            <a:ext cx="404407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spcBef>
                <a:spcPts val="400"/>
              </a:spcBef>
              <a:buNone/>
              <a:defRPr lang="en-US" sz="18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Statements Arial 18pt</a:t>
            </a:r>
          </a:p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Lorem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ipsum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dolor sit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amet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b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consectetur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adipisicing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elit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sed.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7402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emphasis_blu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472310" y="865958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i="0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AB36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310" y="166859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i="0" kern="1200" dirty="0" smtClean="0">
                <a:solidFill>
                  <a:schemeClr val="accent5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AB36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472310" y="2471228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i="0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AB36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941264" y="859968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i="0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941264" y="166859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i="0" kern="1200" dirty="0" smtClean="0">
                <a:solidFill>
                  <a:schemeClr val="accent5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41264" y="2471228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i="0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72310" y="327386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i="0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AB36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472310" y="4076499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i="0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AB36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941264" y="327386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i="0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lv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Arial"/>
              <a:buNone/>
            </a:pPr>
            <a:r>
              <a:rPr lang="en-US" dirty="0" smtClean="0"/>
              <a:t>Arial 12pt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41264" y="4076499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i="0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492908" y="3108339"/>
            <a:ext cx="2936092" cy="1181149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800" b="0" i="0" kern="1200" baseline="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i="0" dirty="0" smtClean="0"/>
              <a:t>Arial 18 </a:t>
            </a:r>
            <a:r>
              <a:rPr lang="en-US" i="0" dirty="0" err="1" smtClean="0"/>
              <a:t>L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orem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ipsum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dolor sit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amet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consectetur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adipisicing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elit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sed.</a:t>
            </a: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65680" y="1428750"/>
            <a:ext cx="3420519" cy="1569660"/>
          </a:xfrm>
          <a:prstGeom prst="rect">
            <a:avLst/>
          </a:prstGeom>
          <a:noFill/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9600" b="1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AB96</a:t>
            </a:r>
          </a:p>
        </p:txBody>
      </p:sp>
      <p:sp>
        <p:nvSpPr>
          <p:cNvPr id="24" name="Chevron 23"/>
          <p:cNvSpPr/>
          <p:nvPr userDrawn="1"/>
        </p:nvSpPr>
        <p:spPr>
          <a:xfrm>
            <a:off x="4419600" y="859968"/>
            <a:ext cx="609600" cy="3843795"/>
          </a:xfrm>
          <a:prstGeom prst="chevron">
            <a:avLst>
              <a:gd name="adj" fmla="val 8961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3495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al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/>
          <p:nvPr userDrawn="1"/>
        </p:nvSpPr>
        <p:spPr>
          <a:xfrm>
            <a:off x="7112001" y="0"/>
            <a:ext cx="2031999" cy="51435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Arial"/>
              <a:cs typeface="Arial"/>
            </a:endParaRPr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74650" y="1352550"/>
            <a:ext cx="5959459" cy="620712"/>
          </a:xfrm>
          <a:prstGeom prst="rect">
            <a:avLst/>
          </a:prstGeom>
        </p:spPr>
        <p:txBody>
          <a:bodyPr vert="horz" lIns="0"/>
          <a:lstStyle>
            <a:lvl1pPr algn="l">
              <a:defRPr lang="en-US" sz="3600" b="1" i="1" baseline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indent="0" algn="l">
              <a:spcBef>
                <a:spcPct val="20000"/>
              </a:spcBef>
              <a:buFont typeface="Arial"/>
            </a:pPr>
            <a:r>
              <a:rPr lang="en-US" dirty="0" smtClean="0"/>
              <a:t>Section headers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650" y="1973262"/>
            <a:ext cx="5959475" cy="468312"/>
          </a:xfrm>
          <a:prstGeom prst="rect">
            <a:avLst/>
          </a:prstGeom>
        </p:spPr>
        <p:txBody>
          <a:bodyPr vert="horz" lIns="0" rIns="0"/>
          <a:lstStyle>
            <a:lvl1pPr>
              <a:defRPr sz="20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20pt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562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emphasis_statements_blu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51346" y="1360184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i="0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AB36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1346" y="2550217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i="0" kern="1200" dirty="0" smtClean="0">
                <a:solidFill>
                  <a:srgbClr val="FF8F1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AB36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51346" y="3713421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i="0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AB36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36592" y="1549514"/>
            <a:ext cx="2286000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en-US" sz="1200" b="0" i="0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  <a:br>
              <a:rPr lang="en-US" dirty="0" smtClean="0"/>
            </a:br>
            <a:r>
              <a:rPr lang="en-US" dirty="0" smtClean="0"/>
              <a:t>Statement Explanation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36592" y="2739547"/>
            <a:ext cx="2286000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en-US" sz="1200" b="0" i="0" kern="1200" dirty="0" smtClean="0">
                <a:solidFill>
                  <a:srgbClr val="FF8F1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  <a:br>
              <a:rPr lang="en-US" dirty="0" smtClean="0"/>
            </a:br>
            <a:r>
              <a:rPr lang="en-US" dirty="0" smtClean="0"/>
              <a:t>Statement Explanation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36592" y="3902751"/>
            <a:ext cx="2286000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en-US" sz="1200" b="0" i="0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  <a:br>
              <a:rPr lang="en-US" dirty="0" smtClean="0"/>
            </a:br>
            <a:r>
              <a:rPr lang="en-US" dirty="0" smtClean="0"/>
              <a:t>Statement Explanation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48200" y="1360184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i="0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AB36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4648200" y="2550217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i="0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AB36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48200" y="3713421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i="0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AB36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933446" y="1549514"/>
            <a:ext cx="2286000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en-US" sz="1200" b="0" i="0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  <a:br>
              <a:rPr lang="en-US" dirty="0" smtClean="0"/>
            </a:br>
            <a:r>
              <a:rPr lang="en-US" dirty="0" smtClean="0"/>
              <a:t>Statement Explanation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933446" y="2739547"/>
            <a:ext cx="2286000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en-US" sz="1200" b="0" i="0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  <a:br>
              <a:rPr lang="en-US" dirty="0" smtClean="0"/>
            </a:br>
            <a:r>
              <a:rPr lang="en-US" dirty="0" smtClean="0"/>
              <a:t>Statement Explanation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933446" y="3902751"/>
            <a:ext cx="2286000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en-US" sz="1200" b="0" i="0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  <a:br>
              <a:rPr lang="en-US" dirty="0" smtClean="0"/>
            </a:br>
            <a:r>
              <a:rPr lang="en-US" dirty="0" smtClean="0"/>
              <a:t>Statement Explanation</a:t>
            </a:r>
          </a:p>
        </p:txBody>
      </p:sp>
    </p:spTree>
    <p:extLst>
      <p:ext uri="{BB962C8B-B14F-4D97-AF65-F5344CB8AC3E}">
        <p14:creationId xmlns:p14="http://schemas.microsoft.com/office/powerpoint/2010/main" val="284409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emphasis_bullets_blu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7" name="Parallelogram 6"/>
          <p:cNvSpPr/>
          <p:nvPr userDrawn="1"/>
        </p:nvSpPr>
        <p:spPr>
          <a:xfrm>
            <a:off x="304804" y="1214887"/>
            <a:ext cx="2629717" cy="981587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/>
          <p:cNvSpPr/>
          <p:nvPr userDrawn="1"/>
        </p:nvSpPr>
        <p:spPr>
          <a:xfrm>
            <a:off x="5564238" y="1219719"/>
            <a:ext cx="2629717" cy="98158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/>
          <p:cNvSpPr/>
          <p:nvPr userDrawn="1"/>
        </p:nvSpPr>
        <p:spPr>
          <a:xfrm>
            <a:off x="2934521" y="1214887"/>
            <a:ext cx="2629717" cy="981587"/>
          </a:xfrm>
          <a:prstGeom prst="parallelogram">
            <a:avLst/>
          </a:prstGeom>
          <a:solidFill>
            <a:srgbClr val="89C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90528" y="147997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18pt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032381" y="147997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18pt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636723" y="147997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18pt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3" y="2343570"/>
            <a:ext cx="2629718" cy="1529118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934521" y="2343570"/>
            <a:ext cx="2629718" cy="1529118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564239" y="2343570"/>
            <a:ext cx="2629718" cy="1529118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75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emphasis_bullets_2_blu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7" name="Parallelogram 6"/>
          <p:cNvSpPr/>
          <p:nvPr userDrawn="1"/>
        </p:nvSpPr>
        <p:spPr>
          <a:xfrm>
            <a:off x="304803" y="3136518"/>
            <a:ext cx="2629717" cy="981587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/>
          <p:cNvSpPr/>
          <p:nvPr userDrawn="1"/>
        </p:nvSpPr>
        <p:spPr>
          <a:xfrm>
            <a:off x="5564237" y="3141350"/>
            <a:ext cx="2629717" cy="98158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/>
          <p:cNvSpPr/>
          <p:nvPr userDrawn="1"/>
        </p:nvSpPr>
        <p:spPr>
          <a:xfrm>
            <a:off x="2934520" y="3136518"/>
            <a:ext cx="2629717" cy="981587"/>
          </a:xfrm>
          <a:prstGeom prst="parallelogram">
            <a:avLst/>
          </a:prstGeom>
          <a:solidFill>
            <a:srgbClr val="89C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83858" y="339277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18pt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013575" y="339277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18pt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641982" y="339277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18pt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65486" y="1211263"/>
            <a:ext cx="2369032" cy="1529118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195204" y="1211263"/>
            <a:ext cx="2369032" cy="1529118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824922" y="1211263"/>
            <a:ext cx="2369032" cy="1529118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01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6985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shap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2"/>
          <a:stretch/>
        </p:blipFill>
        <p:spPr>
          <a:xfrm flipH="1" flipV="1">
            <a:off x="7103529" y="0"/>
            <a:ext cx="2040471" cy="5143500"/>
          </a:xfrm>
          <a:prstGeom prst="rect">
            <a:avLst/>
          </a:prstGeom>
        </p:spPr>
      </p:pic>
      <p:pic>
        <p:nvPicPr>
          <p:cNvPr id="2" name="Picture 1" descr="pp_v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747" y="3636465"/>
            <a:ext cx="1282216" cy="1264830"/>
          </a:xfrm>
          <a:prstGeom prst="rect">
            <a:avLst/>
          </a:prstGeom>
        </p:spPr>
      </p:pic>
      <p:sp>
        <p:nvSpPr>
          <p:cNvPr id="6" name="AutoShape 1"/>
          <p:cNvSpPr>
            <a:spLocks/>
          </p:cNvSpPr>
          <p:nvPr userDrawn="1"/>
        </p:nvSpPr>
        <p:spPr bwMode="auto">
          <a:xfrm>
            <a:off x="449263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© 2014 PayPal Inc. All rights reserved.</a:t>
            </a:r>
            <a:r>
              <a:rPr lang="en-US" sz="700" b="0" i="0" baseline="0" dirty="0" smtClean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 Confidential and proprietary</a:t>
            </a:r>
            <a:r>
              <a:rPr lang="en-US" sz="700" b="0" i="0" dirty="0" smtClean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.</a:t>
            </a:r>
            <a:endParaRPr lang="en-US" sz="700" b="0" i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304800" y="3181350"/>
            <a:ext cx="3234973" cy="2863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000" dirty="0" smtClean="0">
                <a:solidFill>
                  <a:srgbClr val="FFFFFF"/>
                </a:solidFill>
                <a:latin typeface="Arial"/>
                <a:cs typeface="Arial"/>
              </a:rPr>
              <a:t>For more information, please contact: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9167" y="4095750"/>
            <a:ext cx="1752600" cy="252413"/>
          </a:xfrm>
          <a:prstGeom prst="rect">
            <a:avLst/>
          </a:prstGeom>
        </p:spPr>
        <p:txBody>
          <a:bodyPr vert="horz" lIns="0" r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000" b="0" i="0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sz="1000" dirty="0" err="1" smtClean="0">
                <a:solidFill>
                  <a:srgbClr val="FFFFFF"/>
                </a:solidFill>
                <a:latin typeface="Arial"/>
                <a:cs typeface="Arial"/>
              </a:rPr>
              <a:t>firstlast@paypal.com</a:t>
            </a:r>
            <a:endParaRPr lang="en-US" sz="1000" dirty="0" smtClean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167" y="3638550"/>
            <a:ext cx="1752600" cy="235811"/>
          </a:xfrm>
          <a:prstGeom prst="rect">
            <a:avLst/>
          </a:prstGeom>
        </p:spPr>
        <p:txBody>
          <a:bodyPr vert="horz" lIns="0" r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000" b="0" i="0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sz="1000" dirty="0" smtClean="0">
                <a:solidFill>
                  <a:srgbClr val="FFFFFF"/>
                </a:solidFill>
                <a:latin typeface="Arial"/>
                <a:cs typeface="Arial"/>
              </a:rPr>
              <a:t>First Name Last Name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99167" y="3794556"/>
            <a:ext cx="2065337" cy="381000"/>
          </a:xfrm>
          <a:prstGeom prst="rect">
            <a:avLst/>
          </a:prstGeom>
        </p:spPr>
        <p:txBody>
          <a:bodyPr vert="horz" lIns="0" rIns="0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  <a:lvl2pPr marL="0" indent="0">
              <a:spcBef>
                <a:spcPct val="20000"/>
              </a:spcBef>
              <a:buFont typeface="Arial"/>
              <a:buNone/>
              <a:defRPr sz="2000" b="0">
                <a:solidFill>
                  <a:schemeClr val="tx2"/>
                </a:solidFill>
              </a:defRPr>
            </a:lvl2pPr>
            <a:lvl3pPr marL="0" indent="0">
              <a:spcBef>
                <a:spcPct val="20000"/>
              </a:spcBef>
              <a:buFont typeface="Arial"/>
              <a:buNone/>
              <a:defRPr sz="1600" b="0">
                <a:solidFill>
                  <a:schemeClr val="tx2"/>
                </a:solidFill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 dirty="0" smtClean="0"/>
              <a:t>2211 North First Street</a:t>
            </a:r>
          </a:p>
          <a:p>
            <a:pPr lvl="0"/>
            <a:r>
              <a:rPr lang="en-US" dirty="0" smtClean="0"/>
              <a:t>San Jose, CA 9513</a:t>
            </a:r>
          </a:p>
        </p:txBody>
      </p:sp>
    </p:spTree>
    <p:extLst>
      <p:ext uri="{BB962C8B-B14F-4D97-AF65-F5344CB8AC3E}">
        <p14:creationId xmlns:p14="http://schemas.microsoft.com/office/powerpoint/2010/main" val="540775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_Set_Whi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_PPT_icon_Artboards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8" y="1237359"/>
            <a:ext cx="911369" cy="668832"/>
          </a:xfrm>
          <a:prstGeom prst="rect">
            <a:avLst/>
          </a:prstGeom>
        </p:spPr>
      </p:pic>
      <p:pic>
        <p:nvPicPr>
          <p:cNvPr id="8" name="Picture 7" descr="PP_PPT_icon_Artboards-04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086" y="1176317"/>
            <a:ext cx="228853" cy="785833"/>
          </a:xfrm>
          <a:prstGeom prst="rect">
            <a:avLst/>
          </a:prstGeom>
        </p:spPr>
      </p:pic>
      <p:pic>
        <p:nvPicPr>
          <p:cNvPr id="9" name="Picture 8" descr="PP_PPT_icon_Artboards-0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74" y="1308429"/>
            <a:ext cx="725843" cy="503355"/>
          </a:xfrm>
          <a:prstGeom prst="rect">
            <a:avLst/>
          </a:prstGeom>
        </p:spPr>
      </p:pic>
      <p:pic>
        <p:nvPicPr>
          <p:cNvPr id="10" name="Picture 9" descr="PP_PPT_icon_Artboards-06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018" y="1205778"/>
            <a:ext cx="374566" cy="722738"/>
          </a:xfrm>
          <a:prstGeom prst="rect">
            <a:avLst/>
          </a:prstGeom>
        </p:spPr>
      </p:pic>
      <p:pic>
        <p:nvPicPr>
          <p:cNvPr id="11" name="Picture 10" descr="PP_PPT_icon_Artboards-07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55" y="1259531"/>
            <a:ext cx="850105" cy="555079"/>
          </a:xfrm>
          <a:prstGeom prst="rect">
            <a:avLst/>
          </a:prstGeom>
        </p:spPr>
      </p:pic>
      <p:pic>
        <p:nvPicPr>
          <p:cNvPr id="12" name="Picture 11" descr="PP_PPT_icon_Artboards-08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08" y="1176317"/>
            <a:ext cx="599622" cy="778335"/>
          </a:xfrm>
          <a:prstGeom prst="rect">
            <a:avLst/>
          </a:prstGeom>
        </p:spPr>
      </p:pic>
      <p:pic>
        <p:nvPicPr>
          <p:cNvPr id="13" name="Picture 12" descr="PP_PPT_icon_Artboards-09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43" y="2135822"/>
            <a:ext cx="701954" cy="681489"/>
          </a:xfrm>
          <a:prstGeom prst="rect">
            <a:avLst/>
          </a:prstGeom>
        </p:spPr>
      </p:pic>
      <p:pic>
        <p:nvPicPr>
          <p:cNvPr id="14" name="Picture 13" descr="PP_PPT_icon_Artboards-10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100" y="1308429"/>
            <a:ext cx="491231" cy="598184"/>
          </a:xfrm>
          <a:prstGeom prst="rect">
            <a:avLst/>
          </a:prstGeom>
        </p:spPr>
      </p:pic>
      <p:pic>
        <p:nvPicPr>
          <p:cNvPr id="15" name="Picture 14" descr="PP_PPT_icon_Artboards-11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899" y="4047782"/>
            <a:ext cx="607036" cy="607036"/>
          </a:xfrm>
          <a:prstGeom prst="rect">
            <a:avLst/>
          </a:prstGeom>
        </p:spPr>
      </p:pic>
      <p:pic>
        <p:nvPicPr>
          <p:cNvPr id="16" name="Picture 15" descr="PP_PPT_icon_Artboards-12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17" y="2207413"/>
            <a:ext cx="711853" cy="595348"/>
          </a:xfrm>
          <a:prstGeom prst="rect">
            <a:avLst/>
          </a:prstGeom>
        </p:spPr>
      </p:pic>
      <p:pic>
        <p:nvPicPr>
          <p:cNvPr id="17" name="Picture 16" descr="PP_PPT_icon_Artboards-13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139" y="4019550"/>
            <a:ext cx="756514" cy="692353"/>
          </a:xfrm>
          <a:prstGeom prst="rect">
            <a:avLst/>
          </a:prstGeom>
        </p:spPr>
      </p:pic>
      <p:pic>
        <p:nvPicPr>
          <p:cNvPr id="18" name="Picture 17" descr="PP_PPT_icon_Artboards-14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403" y="4021909"/>
            <a:ext cx="302437" cy="769648"/>
          </a:xfrm>
          <a:prstGeom prst="rect">
            <a:avLst/>
          </a:prstGeom>
        </p:spPr>
      </p:pic>
      <p:pic>
        <p:nvPicPr>
          <p:cNvPr id="19" name="Picture 18" descr="PP_PPT_icon_Artboards-15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43" y="4153822"/>
            <a:ext cx="791452" cy="536791"/>
          </a:xfrm>
          <a:prstGeom prst="rect">
            <a:avLst/>
          </a:prstGeom>
        </p:spPr>
      </p:pic>
      <p:pic>
        <p:nvPicPr>
          <p:cNvPr id="20" name="Picture 19" descr="PP_PPT_icon_Artboards-16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653" y="4232319"/>
            <a:ext cx="919532" cy="439913"/>
          </a:xfrm>
          <a:prstGeom prst="rect">
            <a:avLst/>
          </a:prstGeom>
        </p:spPr>
      </p:pic>
      <p:pic>
        <p:nvPicPr>
          <p:cNvPr id="21" name="Picture 20" descr="PP_PPT_icon_Artboards-17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825" y="3188062"/>
            <a:ext cx="402773" cy="679088"/>
          </a:xfrm>
          <a:prstGeom prst="rect">
            <a:avLst/>
          </a:prstGeom>
        </p:spPr>
      </p:pic>
      <p:pic>
        <p:nvPicPr>
          <p:cNvPr id="22" name="Picture 21" descr="PP_PPT_icon_Artboards-18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053" y="3233230"/>
            <a:ext cx="547558" cy="633920"/>
          </a:xfrm>
          <a:prstGeom prst="rect">
            <a:avLst/>
          </a:prstGeom>
        </p:spPr>
      </p:pic>
      <p:pic>
        <p:nvPicPr>
          <p:cNvPr id="23" name="Picture 22" descr="PP_PPT_icon_Artboards-19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60" y="3212555"/>
            <a:ext cx="431042" cy="540513"/>
          </a:xfrm>
          <a:prstGeom prst="rect">
            <a:avLst/>
          </a:prstGeom>
        </p:spPr>
      </p:pic>
      <p:pic>
        <p:nvPicPr>
          <p:cNvPr id="24" name="Picture 23" descr="PP_PPT_icon_Artboards-20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880" y="1219629"/>
            <a:ext cx="744660" cy="628954"/>
          </a:xfrm>
          <a:prstGeom prst="rect">
            <a:avLst/>
          </a:prstGeom>
        </p:spPr>
      </p:pic>
      <p:pic>
        <p:nvPicPr>
          <p:cNvPr id="25" name="Picture 24" descr="PP_PPT_icon_Artboards-21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650" y="3204005"/>
            <a:ext cx="455208" cy="653220"/>
          </a:xfrm>
          <a:prstGeom prst="rect">
            <a:avLst/>
          </a:prstGeom>
        </p:spPr>
      </p:pic>
      <p:pic>
        <p:nvPicPr>
          <p:cNvPr id="26" name="Picture 25" descr="PP_PPT_icon_Artboards-22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721" y="4019550"/>
            <a:ext cx="729493" cy="728883"/>
          </a:xfrm>
          <a:prstGeom prst="rect">
            <a:avLst/>
          </a:prstGeom>
        </p:spPr>
      </p:pic>
      <p:pic>
        <p:nvPicPr>
          <p:cNvPr id="27" name="Picture 26" descr="PP_PPT_icon_Artboards-23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087" y="2313232"/>
            <a:ext cx="682566" cy="427666"/>
          </a:xfrm>
          <a:prstGeom prst="rect">
            <a:avLst/>
          </a:prstGeom>
        </p:spPr>
      </p:pic>
      <p:pic>
        <p:nvPicPr>
          <p:cNvPr id="28" name="Picture 27" descr="PP_PPT_icon_Artboards-24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53" y="2235156"/>
            <a:ext cx="732664" cy="547963"/>
          </a:xfrm>
          <a:prstGeom prst="rect">
            <a:avLst/>
          </a:prstGeom>
        </p:spPr>
      </p:pic>
      <p:pic>
        <p:nvPicPr>
          <p:cNvPr id="29" name="Picture 28" descr="PP_PPT_icon_Artboards-25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357" y="3110622"/>
            <a:ext cx="614807" cy="642445"/>
          </a:xfrm>
          <a:prstGeom prst="rect">
            <a:avLst/>
          </a:prstGeom>
        </p:spPr>
      </p:pic>
      <p:pic>
        <p:nvPicPr>
          <p:cNvPr id="30" name="Picture 29" descr="PP_PPT_icon_Artboards-26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7" y="3143339"/>
            <a:ext cx="686392" cy="686392"/>
          </a:xfrm>
          <a:prstGeom prst="rect">
            <a:avLst/>
          </a:prstGeom>
        </p:spPr>
      </p:pic>
      <p:pic>
        <p:nvPicPr>
          <p:cNvPr id="31" name="Picture 30" descr="PP_PPT_icon_Artboards-27.png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380" y="4084732"/>
            <a:ext cx="683142" cy="555571"/>
          </a:xfrm>
          <a:prstGeom prst="rect">
            <a:avLst/>
          </a:prstGeom>
        </p:spPr>
      </p:pic>
      <p:pic>
        <p:nvPicPr>
          <p:cNvPr id="32" name="Picture 31" descr="PP_PPT_icon_Artboards-28.png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083" y="2185260"/>
            <a:ext cx="674743" cy="555553"/>
          </a:xfrm>
          <a:prstGeom prst="rect">
            <a:avLst/>
          </a:prstGeom>
        </p:spPr>
      </p:pic>
      <p:pic>
        <p:nvPicPr>
          <p:cNvPr id="33" name="Picture 32" descr="PP_PPT_icon_Artboards-29.png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557" y="2125790"/>
            <a:ext cx="654994" cy="609325"/>
          </a:xfrm>
          <a:prstGeom prst="rect">
            <a:avLst/>
          </a:prstGeom>
        </p:spPr>
      </p:pic>
      <p:pic>
        <p:nvPicPr>
          <p:cNvPr id="34" name="Picture 33" descr="PP_PPT_icon_Artboards-30.png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58" y="2225645"/>
            <a:ext cx="626149" cy="509469"/>
          </a:xfrm>
          <a:prstGeom prst="rect">
            <a:avLst/>
          </a:prstGeom>
        </p:spPr>
      </p:pic>
      <p:pic>
        <p:nvPicPr>
          <p:cNvPr id="35" name="Picture 34" descr="PP_PPT_icon_Artboards-31.png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243" y="2180600"/>
            <a:ext cx="674947" cy="601510"/>
          </a:xfrm>
          <a:prstGeom prst="rect">
            <a:avLst/>
          </a:prstGeom>
        </p:spPr>
      </p:pic>
      <p:pic>
        <p:nvPicPr>
          <p:cNvPr id="36" name="Picture 35" descr="PP_PPT_icon_Artboards-32.png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912" y="3088737"/>
            <a:ext cx="382815" cy="579365"/>
          </a:xfrm>
          <a:prstGeom prst="rect">
            <a:avLst/>
          </a:prstGeom>
        </p:spPr>
      </p:pic>
      <p:pic>
        <p:nvPicPr>
          <p:cNvPr id="37" name="Picture 36" descr="PP_PPT_icon_Artboards-33.png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695" y="3187915"/>
            <a:ext cx="794958" cy="515097"/>
          </a:xfrm>
          <a:prstGeom prst="rect">
            <a:avLst/>
          </a:prstGeom>
        </p:spPr>
      </p:pic>
      <p:pic>
        <p:nvPicPr>
          <p:cNvPr id="38" name="Picture 37" descr="PP_PPT_icon_Artboards-34.png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010" y="4065664"/>
            <a:ext cx="593277" cy="624949"/>
          </a:xfrm>
          <a:prstGeom prst="rect">
            <a:avLst/>
          </a:prstGeom>
        </p:spPr>
      </p:pic>
      <p:sp>
        <p:nvSpPr>
          <p:cNvPr id="39" name="Title 1"/>
          <p:cNvSpPr txBox="1">
            <a:spLocks/>
          </p:cNvSpPr>
          <p:nvPr userDrawn="1"/>
        </p:nvSpPr>
        <p:spPr>
          <a:xfrm>
            <a:off x="354896" y="330189"/>
            <a:ext cx="8334919" cy="812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tx1"/>
                </a:solidFill>
                <a:latin typeface="Arial"/>
                <a:cs typeface="Arial"/>
              </a:rPr>
              <a:t>Icon Set</a:t>
            </a:r>
          </a:p>
          <a:p>
            <a:pPr algn="l"/>
            <a:r>
              <a:rPr lang="en-US" sz="1600" dirty="0" smtClean="0">
                <a:solidFill>
                  <a:schemeClr val="tx1"/>
                </a:solidFill>
                <a:latin typeface="Arial"/>
                <a:cs typeface="Arial"/>
              </a:rPr>
              <a:t>White</a:t>
            </a:r>
            <a:endParaRPr lang="en-US"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FFFFFF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41" name="Picture 40" descr="pp_h_1C_white.png"/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4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968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_Set_Pal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 userDrawn="1"/>
        </p:nvSpPr>
        <p:spPr>
          <a:xfrm>
            <a:off x="354896" y="330189"/>
            <a:ext cx="8334919" cy="812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tx1"/>
                </a:solidFill>
                <a:latin typeface="Arial"/>
                <a:cs typeface="Arial"/>
              </a:rPr>
              <a:t>Icon Set</a:t>
            </a:r>
          </a:p>
          <a:p>
            <a:pPr algn="l"/>
            <a:r>
              <a:rPr lang="en-US" sz="1600" dirty="0" smtClean="0">
                <a:solidFill>
                  <a:schemeClr val="tx1"/>
                </a:solidFill>
                <a:latin typeface="Arial"/>
                <a:cs typeface="Arial"/>
              </a:rPr>
              <a:t>Pal Blue</a:t>
            </a:r>
            <a:endParaRPr lang="en-US"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FFFFFF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41" name="Picture 40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4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4" name="Picture 73" descr="PP_PPT_icon_Artboards-03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9" y="1234942"/>
            <a:ext cx="911368" cy="668832"/>
          </a:xfrm>
          <a:prstGeom prst="rect">
            <a:avLst/>
          </a:prstGeom>
        </p:spPr>
      </p:pic>
      <p:pic>
        <p:nvPicPr>
          <p:cNvPr id="75" name="Picture 74" descr="PP_PPT_icon_Artboards-04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566" y="1181399"/>
            <a:ext cx="227373" cy="780751"/>
          </a:xfrm>
          <a:prstGeom prst="rect">
            <a:avLst/>
          </a:prstGeom>
        </p:spPr>
      </p:pic>
      <p:pic>
        <p:nvPicPr>
          <p:cNvPr id="76" name="Picture 75" descr="PP_PPT_icon_Artboards-05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74" y="1302321"/>
            <a:ext cx="725843" cy="503355"/>
          </a:xfrm>
          <a:prstGeom prst="rect">
            <a:avLst/>
          </a:prstGeom>
        </p:spPr>
      </p:pic>
      <p:pic>
        <p:nvPicPr>
          <p:cNvPr id="77" name="Picture 76" descr="PP_PPT_icon_Artboards-06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019" y="1196881"/>
            <a:ext cx="374566" cy="722738"/>
          </a:xfrm>
          <a:prstGeom prst="rect">
            <a:avLst/>
          </a:prstGeom>
        </p:spPr>
      </p:pic>
      <p:pic>
        <p:nvPicPr>
          <p:cNvPr id="78" name="Picture 77" descr="PP_PPT_icon_Artboards-07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57" y="1257113"/>
            <a:ext cx="850103" cy="555078"/>
          </a:xfrm>
          <a:prstGeom prst="rect">
            <a:avLst/>
          </a:prstGeom>
        </p:spPr>
      </p:pic>
      <p:pic>
        <p:nvPicPr>
          <p:cNvPr id="79" name="Picture 78" descr="PP_PPT_icon_Artboards-08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09" y="1178981"/>
            <a:ext cx="599622" cy="778335"/>
          </a:xfrm>
          <a:prstGeom prst="rect">
            <a:avLst/>
          </a:prstGeom>
        </p:spPr>
      </p:pic>
      <p:pic>
        <p:nvPicPr>
          <p:cNvPr id="80" name="Picture 79" descr="PP_PPT_icon_Artboards-09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53" y="2104275"/>
            <a:ext cx="695244" cy="674975"/>
          </a:xfrm>
          <a:prstGeom prst="rect">
            <a:avLst/>
          </a:prstGeom>
        </p:spPr>
      </p:pic>
      <p:pic>
        <p:nvPicPr>
          <p:cNvPr id="81" name="Picture 80" descr="PP_PPT_icon_Artboards-10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087" y="1303936"/>
            <a:ext cx="492589" cy="599838"/>
          </a:xfrm>
          <a:prstGeom prst="rect">
            <a:avLst/>
          </a:prstGeom>
        </p:spPr>
      </p:pic>
      <p:pic>
        <p:nvPicPr>
          <p:cNvPr id="82" name="Picture 81" descr="PP_PPT_icon_Artboards-11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900" y="4039562"/>
            <a:ext cx="599222" cy="599222"/>
          </a:xfrm>
          <a:prstGeom prst="rect">
            <a:avLst/>
          </a:prstGeom>
        </p:spPr>
      </p:pic>
      <p:pic>
        <p:nvPicPr>
          <p:cNvPr id="83" name="Picture 82" descr="PP_PPT_icon_Artboards-12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18" y="2174275"/>
            <a:ext cx="713757" cy="596940"/>
          </a:xfrm>
          <a:prstGeom prst="rect">
            <a:avLst/>
          </a:prstGeom>
        </p:spPr>
      </p:pic>
      <p:pic>
        <p:nvPicPr>
          <p:cNvPr id="84" name="Picture 83" descr="PP_PPT_icon_Artboards-13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898" y="4016026"/>
            <a:ext cx="755755" cy="691659"/>
          </a:xfrm>
          <a:prstGeom prst="rect">
            <a:avLst/>
          </a:prstGeom>
        </p:spPr>
      </p:pic>
      <p:pic>
        <p:nvPicPr>
          <p:cNvPr id="85" name="Picture 84" descr="PP_PPT_icon_Artboards-14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857" y="3994283"/>
            <a:ext cx="309361" cy="787267"/>
          </a:xfrm>
          <a:prstGeom prst="rect">
            <a:avLst/>
          </a:prstGeom>
        </p:spPr>
      </p:pic>
      <p:pic>
        <p:nvPicPr>
          <p:cNvPr id="86" name="Picture 85" descr="PP_PPT_icon_Artboards-15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53" y="4145602"/>
            <a:ext cx="780162" cy="529134"/>
          </a:xfrm>
          <a:prstGeom prst="rect">
            <a:avLst/>
          </a:prstGeom>
        </p:spPr>
      </p:pic>
      <p:pic>
        <p:nvPicPr>
          <p:cNvPr id="87" name="Picture 86" descr="PP_PPT_icon_Artboards-16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654" y="4222178"/>
            <a:ext cx="923544" cy="441833"/>
          </a:xfrm>
          <a:prstGeom prst="rect">
            <a:avLst/>
          </a:prstGeom>
        </p:spPr>
      </p:pic>
      <p:pic>
        <p:nvPicPr>
          <p:cNvPr id="88" name="Picture 87" descr="PP_PPT_icon_Artboards-17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976" y="3190019"/>
            <a:ext cx="386077" cy="650938"/>
          </a:xfrm>
          <a:prstGeom prst="rect">
            <a:avLst/>
          </a:prstGeom>
        </p:spPr>
      </p:pic>
      <p:pic>
        <p:nvPicPr>
          <p:cNvPr id="89" name="Picture 88" descr="PP_PPT_icon_Artboards-18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053" y="3222460"/>
            <a:ext cx="547558" cy="633919"/>
          </a:xfrm>
          <a:prstGeom prst="rect">
            <a:avLst/>
          </a:prstGeom>
        </p:spPr>
      </p:pic>
      <p:pic>
        <p:nvPicPr>
          <p:cNvPr id="90" name="Picture 89" descr="PP_PPT_icon_Artboards-19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127" y="3218306"/>
            <a:ext cx="430860" cy="540285"/>
          </a:xfrm>
          <a:prstGeom prst="rect">
            <a:avLst/>
          </a:prstGeom>
        </p:spPr>
      </p:pic>
      <p:pic>
        <p:nvPicPr>
          <p:cNvPr id="91" name="Picture 90" descr="PP_PPT_icon_Artboards-20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171" y="1215076"/>
            <a:ext cx="759172" cy="641210"/>
          </a:xfrm>
          <a:prstGeom prst="rect">
            <a:avLst/>
          </a:prstGeom>
        </p:spPr>
      </p:pic>
      <p:pic>
        <p:nvPicPr>
          <p:cNvPr id="92" name="Picture 91" descr="PP_PPT_icon_Artboards-21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302" y="3207848"/>
            <a:ext cx="449555" cy="645108"/>
          </a:xfrm>
          <a:prstGeom prst="rect">
            <a:avLst/>
          </a:prstGeom>
        </p:spPr>
      </p:pic>
      <p:pic>
        <p:nvPicPr>
          <p:cNvPr id="93" name="Picture 92" descr="PP_PPT_icon_Artboards-22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720" y="4012496"/>
            <a:ext cx="727133" cy="726525"/>
          </a:xfrm>
          <a:prstGeom prst="rect">
            <a:avLst/>
          </a:prstGeom>
        </p:spPr>
      </p:pic>
      <p:pic>
        <p:nvPicPr>
          <p:cNvPr id="94" name="Picture 93" descr="PP_PPT_icon_Artboards-23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986" y="2277770"/>
            <a:ext cx="688679" cy="431496"/>
          </a:xfrm>
          <a:prstGeom prst="rect">
            <a:avLst/>
          </a:prstGeom>
        </p:spPr>
      </p:pic>
      <p:pic>
        <p:nvPicPr>
          <p:cNvPr id="95" name="Picture 94" descr="PP_PPT_icon_Artboards-24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459" y="2212074"/>
            <a:ext cx="739836" cy="553327"/>
          </a:xfrm>
          <a:prstGeom prst="rect">
            <a:avLst/>
          </a:prstGeom>
        </p:spPr>
      </p:pic>
      <p:pic>
        <p:nvPicPr>
          <p:cNvPr id="96" name="Picture 95" descr="PP_PPT_icon_Artboards-25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358" y="3106444"/>
            <a:ext cx="636378" cy="664986"/>
          </a:xfrm>
          <a:prstGeom prst="rect">
            <a:avLst/>
          </a:prstGeom>
        </p:spPr>
      </p:pic>
      <p:pic>
        <p:nvPicPr>
          <p:cNvPr id="97" name="Picture 96" descr="PP_PPT_icon_Artboards-26.png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8" y="3147619"/>
            <a:ext cx="675916" cy="675916"/>
          </a:xfrm>
          <a:prstGeom prst="rect">
            <a:avLst/>
          </a:prstGeom>
        </p:spPr>
      </p:pic>
      <p:pic>
        <p:nvPicPr>
          <p:cNvPr id="98" name="Picture 97" descr="PP_PPT_icon_Artboards-27.png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425" y="4092537"/>
            <a:ext cx="677918" cy="551322"/>
          </a:xfrm>
          <a:prstGeom prst="rect">
            <a:avLst/>
          </a:prstGeom>
        </p:spPr>
      </p:pic>
      <p:pic>
        <p:nvPicPr>
          <p:cNvPr id="99" name="Picture 98" descr="PP_PPT_icon_Artboards-28.png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143" y="2158464"/>
            <a:ext cx="672672" cy="553848"/>
          </a:xfrm>
          <a:prstGeom prst="rect">
            <a:avLst/>
          </a:prstGeom>
        </p:spPr>
      </p:pic>
      <p:pic>
        <p:nvPicPr>
          <p:cNvPr id="100" name="Picture 99" descr="PP_PPT_icon_Artboards-29.png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864" y="2102740"/>
            <a:ext cx="655258" cy="609571"/>
          </a:xfrm>
          <a:prstGeom prst="rect">
            <a:avLst/>
          </a:prstGeom>
        </p:spPr>
      </p:pic>
      <p:pic>
        <p:nvPicPr>
          <p:cNvPr id="101" name="Picture 100" descr="PP_PPT_icon_Artboards-30.png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653" y="2192013"/>
            <a:ext cx="635717" cy="517254"/>
          </a:xfrm>
          <a:prstGeom prst="rect">
            <a:avLst/>
          </a:prstGeom>
        </p:spPr>
      </p:pic>
      <p:pic>
        <p:nvPicPr>
          <p:cNvPr id="102" name="Picture 101" descr="PP_PPT_icon_Artboards-31.png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761" y="2156075"/>
            <a:ext cx="683718" cy="609326"/>
          </a:xfrm>
          <a:prstGeom prst="rect">
            <a:avLst/>
          </a:prstGeom>
        </p:spPr>
      </p:pic>
      <p:pic>
        <p:nvPicPr>
          <p:cNvPr id="103" name="Picture 102" descr="PP_PPT_icon_Artboards-32.png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829" y="3088389"/>
            <a:ext cx="381000" cy="576618"/>
          </a:xfrm>
          <a:prstGeom prst="rect">
            <a:avLst/>
          </a:prstGeom>
        </p:spPr>
      </p:pic>
      <p:pic>
        <p:nvPicPr>
          <p:cNvPr id="104" name="Picture 103" descr="PP_PPT_icon_Artboards-33.png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65" y="3190019"/>
            <a:ext cx="784815" cy="508525"/>
          </a:xfrm>
          <a:prstGeom prst="rect">
            <a:avLst/>
          </a:prstGeom>
        </p:spPr>
      </p:pic>
      <p:pic>
        <p:nvPicPr>
          <p:cNvPr id="105" name="Picture 104" descr="PP_PPT_icon_Artboards-34.png"/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682" y="4058746"/>
            <a:ext cx="584771" cy="61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66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_Set_Gra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 userDrawn="1"/>
        </p:nvSpPr>
        <p:spPr>
          <a:xfrm>
            <a:off x="354896" y="330189"/>
            <a:ext cx="8334919" cy="812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tx1"/>
                </a:solidFill>
                <a:latin typeface="Arial"/>
                <a:cs typeface="Arial"/>
              </a:rPr>
              <a:t>Icon Set</a:t>
            </a:r>
          </a:p>
          <a:p>
            <a:pPr algn="l"/>
            <a:r>
              <a:rPr lang="en-US" sz="1600" dirty="0" smtClean="0">
                <a:solidFill>
                  <a:schemeClr val="tx1"/>
                </a:solidFill>
                <a:latin typeface="Arial"/>
                <a:cs typeface="Arial"/>
              </a:rPr>
              <a:t>Gray</a:t>
            </a:r>
            <a:endParaRPr lang="en-US"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FFFFFF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41" name="Picture 40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4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8" name="Picture 37" descr="PP_PPT_icon_Artboards-03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9" y="1227871"/>
            <a:ext cx="911368" cy="668832"/>
          </a:xfrm>
          <a:prstGeom prst="rect">
            <a:avLst/>
          </a:prstGeom>
        </p:spPr>
      </p:pic>
      <p:pic>
        <p:nvPicPr>
          <p:cNvPr id="43" name="Picture 42" descr="PP_PPT_icon_Artboards-04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566" y="1171911"/>
            <a:ext cx="227373" cy="780752"/>
          </a:xfrm>
          <a:prstGeom prst="rect">
            <a:avLst/>
          </a:prstGeom>
        </p:spPr>
      </p:pic>
      <p:pic>
        <p:nvPicPr>
          <p:cNvPr id="44" name="Picture 43" descr="PP_PPT_icon_Artboards-05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74" y="1295251"/>
            <a:ext cx="725843" cy="503355"/>
          </a:xfrm>
          <a:prstGeom prst="rect">
            <a:avLst/>
          </a:prstGeom>
        </p:spPr>
      </p:pic>
      <p:pic>
        <p:nvPicPr>
          <p:cNvPr id="45" name="Picture 44" descr="PP_PPT_icon_Artboards-06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018" y="1196289"/>
            <a:ext cx="374566" cy="722738"/>
          </a:xfrm>
          <a:prstGeom prst="rect">
            <a:avLst/>
          </a:prstGeom>
        </p:spPr>
      </p:pic>
      <p:pic>
        <p:nvPicPr>
          <p:cNvPr id="46" name="Picture 45" descr="PP_PPT_icon_Artboards-07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55" y="1250043"/>
            <a:ext cx="850105" cy="555078"/>
          </a:xfrm>
          <a:prstGeom prst="rect">
            <a:avLst/>
          </a:prstGeom>
        </p:spPr>
      </p:pic>
      <p:pic>
        <p:nvPicPr>
          <p:cNvPr id="47" name="Picture 46" descr="PP_PPT_icon_Artboards-08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09608" y="1174329"/>
            <a:ext cx="599622" cy="778334"/>
          </a:xfrm>
          <a:prstGeom prst="rect">
            <a:avLst/>
          </a:prstGeom>
        </p:spPr>
      </p:pic>
      <p:pic>
        <p:nvPicPr>
          <p:cNvPr id="48" name="Picture 47" descr="PP_PPT_icon_Artboards-09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53" y="2195359"/>
            <a:ext cx="695244" cy="674974"/>
          </a:xfrm>
          <a:prstGeom prst="rect">
            <a:avLst/>
          </a:prstGeom>
        </p:spPr>
      </p:pic>
      <p:pic>
        <p:nvPicPr>
          <p:cNvPr id="49" name="Picture 48" descr="PP_PPT_icon_Artboards-10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087" y="1295251"/>
            <a:ext cx="489244" cy="595764"/>
          </a:xfrm>
          <a:prstGeom prst="rect">
            <a:avLst/>
          </a:prstGeom>
        </p:spPr>
      </p:pic>
      <p:pic>
        <p:nvPicPr>
          <p:cNvPr id="50" name="Picture 49" descr="PP_PPT_icon_Artboards-11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899" y="4037776"/>
            <a:ext cx="599222" cy="599222"/>
          </a:xfrm>
          <a:prstGeom prst="rect">
            <a:avLst/>
          </a:prstGeom>
        </p:spPr>
      </p:pic>
      <p:pic>
        <p:nvPicPr>
          <p:cNvPr id="51" name="Picture 50" descr="PP_PPT_icon_Artboards-12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18" y="2266950"/>
            <a:ext cx="711852" cy="595348"/>
          </a:xfrm>
          <a:prstGeom prst="rect">
            <a:avLst/>
          </a:prstGeom>
        </p:spPr>
      </p:pic>
      <p:pic>
        <p:nvPicPr>
          <p:cNvPr id="52" name="Picture 51" descr="PP_PPT_icon_Artboards-13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139" y="4009544"/>
            <a:ext cx="756514" cy="692354"/>
          </a:xfrm>
          <a:prstGeom prst="rect">
            <a:avLst/>
          </a:prstGeom>
        </p:spPr>
      </p:pic>
      <p:pic>
        <p:nvPicPr>
          <p:cNvPr id="53" name="Picture 52" descr="PP_PPT_icon_Artboards-14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853" y="4009544"/>
            <a:ext cx="303365" cy="772006"/>
          </a:xfrm>
          <a:prstGeom prst="rect">
            <a:avLst/>
          </a:prstGeom>
        </p:spPr>
      </p:pic>
      <p:pic>
        <p:nvPicPr>
          <p:cNvPr id="54" name="Picture 53" descr="PP_PPT_icon_Artboards-15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53" y="4143816"/>
            <a:ext cx="780162" cy="529134"/>
          </a:xfrm>
          <a:prstGeom prst="rect">
            <a:avLst/>
          </a:prstGeom>
        </p:spPr>
      </p:pic>
      <p:pic>
        <p:nvPicPr>
          <p:cNvPr id="55" name="Picture 54" descr="PP_PPT_icon_Artboards-16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653" y="4220393"/>
            <a:ext cx="923544" cy="441834"/>
          </a:xfrm>
          <a:prstGeom prst="rect">
            <a:avLst/>
          </a:prstGeom>
        </p:spPr>
      </p:pic>
      <p:pic>
        <p:nvPicPr>
          <p:cNvPr id="56" name="Picture 55" descr="PP_PPT_icon_Artboards-17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825" y="3206780"/>
            <a:ext cx="394228" cy="664680"/>
          </a:xfrm>
          <a:prstGeom prst="rect">
            <a:avLst/>
          </a:prstGeom>
        </p:spPr>
      </p:pic>
      <p:pic>
        <p:nvPicPr>
          <p:cNvPr id="57" name="Picture 56" descr="PP_PPT_icon_Artboards-18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053" y="3249642"/>
            <a:ext cx="547558" cy="633920"/>
          </a:xfrm>
          <a:prstGeom prst="rect">
            <a:avLst/>
          </a:prstGeom>
        </p:spPr>
      </p:pic>
      <p:pic>
        <p:nvPicPr>
          <p:cNvPr id="58" name="Picture 57" descr="PP_PPT_icon_Artboards-19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205" y="3228969"/>
            <a:ext cx="432782" cy="542694"/>
          </a:xfrm>
          <a:prstGeom prst="rect">
            <a:avLst/>
          </a:prstGeom>
        </p:spPr>
      </p:pic>
      <p:pic>
        <p:nvPicPr>
          <p:cNvPr id="59" name="Picture 58" descr="PP_PPT_icon_Artboards-20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880" y="1208006"/>
            <a:ext cx="744660" cy="628952"/>
          </a:xfrm>
          <a:prstGeom prst="rect">
            <a:avLst/>
          </a:prstGeom>
        </p:spPr>
      </p:pic>
      <p:pic>
        <p:nvPicPr>
          <p:cNvPr id="60" name="Picture 59" descr="PP_PPT_icon_Artboards-21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649" y="3216497"/>
            <a:ext cx="455208" cy="653220"/>
          </a:xfrm>
          <a:prstGeom prst="rect">
            <a:avLst/>
          </a:prstGeom>
        </p:spPr>
      </p:pic>
      <p:pic>
        <p:nvPicPr>
          <p:cNvPr id="61" name="Picture 60" descr="PP_PPT_icon_Artboards-22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721" y="4011903"/>
            <a:ext cx="727132" cy="726524"/>
          </a:xfrm>
          <a:prstGeom prst="rect">
            <a:avLst/>
          </a:prstGeom>
        </p:spPr>
      </p:pic>
      <p:pic>
        <p:nvPicPr>
          <p:cNvPr id="62" name="Picture 61" descr="PP_PPT_icon_Artboards-23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838" y="2368854"/>
            <a:ext cx="688815" cy="431581"/>
          </a:xfrm>
          <a:prstGeom prst="rect">
            <a:avLst/>
          </a:prstGeom>
        </p:spPr>
      </p:pic>
      <p:pic>
        <p:nvPicPr>
          <p:cNvPr id="63" name="Picture 62" descr="PP_PPT_icon_Artboards-24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53" y="2296771"/>
            <a:ext cx="732664" cy="547966"/>
          </a:xfrm>
          <a:prstGeom prst="rect">
            <a:avLst/>
          </a:prstGeom>
        </p:spPr>
      </p:pic>
      <p:pic>
        <p:nvPicPr>
          <p:cNvPr id="64" name="Picture 63" descr="PP_PPT_icon_Artboards-25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358" y="3127036"/>
            <a:ext cx="616895" cy="644627"/>
          </a:xfrm>
          <a:prstGeom prst="rect">
            <a:avLst/>
          </a:prstGeom>
        </p:spPr>
      </p:pic>
      <p:pic>
        <p:nvPicPr>
          <p:cNvPr id="65" name="Picture 64" descr="PP_PPT_icon_Artboards-26.png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7" y="3159752"/>
            <a:ext cx="675916" cy="675916"/>
          </a:xfrm>
          <a:prstGeom prst="rect">
            <a:avLst/>
          </a:prstGeom>
        </p:spPr>
      </p:pic>
      <p:pic>
        <p:nvPicPr>
          <p:cNvPr id="66" name="Picture 65" descr="PP_PPT_icon_Artboards-27.png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622" y="4078976"/>
            <a:ext cx="677918" cy="551322"/>
          </a:xfrm>
          <a:prstGeom prst="rect">
            <a:avLst/>
          </a:prstGeom>
        </p:spPr>
      </p:pic>
      <p:pic>
        <p:nvPicPr>
          <p:cNvPr id="67" name="Picture 66" descr="PP_PPT_icon_Artboards-28.png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396" y="2240136"/>
            <a:ext cx="680404" cy="560214"/>
          </a:xfrm>
          <a:prstGeom prst="rect">
            <a:avLst/>
          </a:prstGeom>
        </p:spPr>
      </p:pic>
      <p:pic>
        <p:nvPicPr>
          <p:cNvPr id="68" name="Picture 67" descr="PP_PPT_icon_Artboards-29.png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557" y="2190750"/>
            <a:ext cx="658564" cy="612646"/>
          </a:xfrm>
          <a:prstGeom prst="rect">
            <a:avLst/>
          </a:prstGeom>
        </p:spPr>
      </p:pic>
      <p:pic>
        <p:nvPicPr>
          <p:cNvPr id="69" name="Picture 68" descr="PP_PPT_icon_Artboards-30.png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653" y="2285182"/>
            <a:ext cx="633154" cy="515168"/>
          </a:xfrm>
          <a:prstGeom prst="rect">
            <a:avLst/>
          </a:prstGeom>
        </p:spPr>
      </p:pic>
      <p:pic>
        <p:nvPicPr>
          <p:cNvPr id="70" name="Picture 69" descr="PP_PPT_icon_Artboards-31.png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761" y="2240136"/>
            <a:ext cx="680984" cy="606890"/>
          </a:xfrm>
          <a:prstGeom prst="rect">
            <a:avLst/>
          </a:prstGeom>
        </p:spPr>
      </p:pic>
      <p:pic>
        <p:nvPicPr>
          <p:cNvPr id="71" name="Picture 70" descr="PP_PPT_icon_Artboards-32.png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829" y="3105150"/>
            <a:ext cx="381000" cy="576618"/>
          </a:xfrm>
          <a:prstGeom prst="rect">
            <a:avLst/>
          </a:prstGeom>
        </p:spPr>
      </p:pic>
      <p:pic>
        <p:nvPicPr>
          <p:cNvPr id="72" name="Picture 71" descr="PP_PPT_icon_Artboards-33.png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65" y="3203298"/>
            <a:ext cx="790188" cy="512006"/>
          </a:xfrm>
          <a:prstGeom prst="rect">
            <a:avLst/>
          </a:prstGeom>
        </p:spPr>
      </p:pic>
      <p:pic>
        <p:nvPicPr>
          <p:cNvPr id="73" name="Picture 72" descr="PP_PPT_icon_Artboards-34.png"/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682" y="4056961"/>
            <a:ext cx="584771" cy="61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74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1" y="0"/>
            <a:ext cx="2031999" cy="51435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Arial"/>
              <a:cs typeface="Arial"/>
            </a:endParaRPr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74650" y="1352550"/>
            <a:ext cx="5959459" cy="620712"/>
          </a:xfrm>
          <a:prstGeom prst="rect">
            <a:avLst/>
          </a:prstGeom>
        </p:spPr>
        <p:txBody>
          <a:bodyPr vert="horz" lIns="0"/>
          <a:lstStyle>
            <a:lvl1pPr algn="l">
              <a:defRPr lang="en-US" sz="3600" b="1" i="1" baseline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indent="0" algn="l">
              <a:spcBef>
                <a:spcPct val="20000"/>
              </a:spcBef>
              <a:buFont typeface="Arial"/>
            </a:pPr>
            <a:r>
              <a:rPr lang="en-US" dirty="0" smtClean="0"/>
              <a:t>Section headers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650" y="1973262"/>
            <a:ext cx="5959475" cy="468312"/>
          </a:xfrm>
          <a:prstGeom prst="rect">
            <a:avLst/>
          </a:prstGeom>
        </p:spPr>
        <p:txBody>
          <a:bodyPr vert="horz" lIns="0" rIns="0"/>
          <a:lstStyle>
            <a:lvl1pPr>
              <a:defRPr sz="20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20pt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506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fusch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1" y="0"/>
            <a:ext cx="2031999" cy="51435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B000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Arial"/>
              <a:cs typeface="Arial"/>
            </a:endParaRPr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74650" y="1352550"/>
            <a:ext cx="5959459" cy="620712"/>
          </a:xfrm>
          <a:prstGeom prst="rect">
            <a:avLst/>
          </a:prstGeom>
        </p:spPr>
        <p:txBody>
          <a:bodyPr vert="horz" lIns="0"/>
          <a:lstStyle>
            <a:lvl1pPr algn="l">
              <a:defRPr lang="en-US" sz="3600" b="1" i="1" baseline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indent="0" algn="l">
              <a:spcBef>
                <a:spcPct val="20000"/>
              </a:spcBef>
              <a:buFont typeface="Arial"/>
            </a:pPr>
            <a:r>
              <a:rPr lang="en-US" dirty="0" smtClean="0"/>
              <a:t>Section headers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650" y="1973262"/>
            <a:ext cx="5959475" cy="468312"/>
          </a:xfrm>
          <a:prstGeom prst="rect">
            <a:avLst/>
          </a:prstGeom>
        </p:spPr>
        <p:txBody>
          <a:bodyPr vert="horz" lIns="0" rIns="0"/>
          <a:lstStyle>
            <a:lvl1pPr>
              <a:defRPr sz="20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20pt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356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m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1" y="0"/>
            <a:ext cx="2031999" cy="51435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77E0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Arial"/>
              <a:cs typeface="Arial"/>
            </a:endParaRPr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74650" y="1352550"/>
            <a:ext cx="5959459" cy="620712"/>
          </a:xfrm>
          <a:prstGeom prst="rect">
            <a:avLst/>
          </a:prstGeom>
        </p:spPr>
        <p:txBody>
          <a:bodyPr vert="horz" lIns="0"/>
          <a:lstStyle>
            <a:lvl1pPr algn="l">
              <a:defRPr lang="en-US" sz="3600" b="1" i="1" baseline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indent="0" algn="l">
              <a:spcBef>
                <a:spcPct val="20000"/>
              </a:spcBef>
              <a:buFont typeface="Arial"/>
            </a:pPr>
            <a:r>
              <a:rPr lang="en-US" dirty="0" smtClean="0"/>
              <a:t>Section headers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650" y="1973262"/>
            <a:ext cx="5959475" cy="468312"/>
          </a:xfrm>
          <a:prstGeom prst="rect">
            <a:avLst/>
          </a:prstGeom>
        </p:spPr>
        <p:txBody>
          <a:bodyPr vert="horz" lIns="0" rIns="0"/>
          <a:lstStyle>
            <a:lvl1pPr>
              <a:defRPr sz="20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20pt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958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1" y="0"/>
            <a:ext cx="2031999" cy="51435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FF8F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Arial"/>
              <a:cs typeface="Arial"/>
            </a:endParaRPr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74650" y="1352550"/>
            <a:ext cx="5959459" cy="620712"/>
          </a:xfrm>
          <a:prstGeom prst="rect">
            <a:avLst/>
          </a:prstGeom>
        </p:spPr>
        <p:txBody>
          <a:bodyPr vert="horz" lIns="0"/>
          <a:lstStyle>
            <a:lvl1pPr algn="l">
              <a:defRPr lang="en-US" sz="3600" b="1" i="1" baseline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indent="0" algn="l">
              <a:spcBef>
                <a:spcPct val="20000"/>
              </a:spcBef>
              <a:buFont typeface="Arial"/>
            </a:pPr>
            <a:r>
              <a:rPr lang="en-US" dirty="0" smtClean="0"/>
              <a:t>Section headers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650" y="1973262"/>
            <a:ext cx="5959475" cy="468312"/>
          </a:xfrm>
          <a:prstGeom prst="rect">
            <a:avLst/>
          </a:prstGeom>
        </p:spPr>
        <p:txBody>
          <a:bodyPr vert="horz" lIns="0" rIns="0"/>
          <a:lstStyle>
            <a:lvl1pPr>
              <a:defRPr sz="20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20pt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16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1352550"/>
            <a:ext cx="7809325" cy="1143000"/>
          </a:xfrm>
          <a:prstGeom prst="rect">
            <a:avLst/>
          </a:prstGeom>
        </p:spPr>
        <p:txBody>
          <a:bodyPr vert="horz" lIns="0" rIns="0"/>
          <a:lstStyle>
            <a:lvl1pPr algn="l">
              <a:defRPr sz="3600" b="1" i="0" baseline="0">
                <a:solidFill>
                  <a:srgbClr val="03308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Statements Arial Bold 36pt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814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74650" y="454672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D0570-DC23-754B-89C6-C31B93504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3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6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55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2" r:id="rId21"/>
    <p:sldLayoutId id="2147483701" r:id="rId22"/>
    <p:sldLayoutId id="2147483703" r:id="rId23"/>
    <p:sldLayoutId id="2147483704" r:id="rId24"/>
    <p:sldLayoutId id="2147483705" r:id="rId25"/>
    <p:sldLayoutId id="2147483706" r:id="rId26"/>
    <p:sldLayoutId id="2147483668" r:id="rId27"/>
    <p:sldLayoutId id="2147483685" r:id="rId28"/>
    <p:sldLayoutId id="2147483686" r:id="rId29"/>
    <p:sldLayoutId id="2147483687" r:id="rId30"/>
    <p:sldLayoutId id="2147483707" r:id="rId31"/>
    <p:sldLayoutId id="2147483670" r:id="rId32"/>
    <p:sldLayoutId id="2147483708" r:id="rId33"/>
    <p:sldLayoutId id="2147483709" r:id="rId34"/>
    <p:sldLayoutId id="2147483710" r:id="rId35"/>
    <p:sldLayoutId id="2147483711" r:id="rId36"/>
    <p:sldLayoutId id="2147483712" r:id="rId37"/>
    <p:sldLayoutId id="2147483713" r:id="rId38"/>
    <p:sldLayoutId id="2147483714" r:id="rId39"/>
    <p:sldLayoutId id="2147483715" r:id="rId40"/>
    <p:sldLayoutId id="2147483716" r:id="rId41"/>
    <p:sldLayoutId id="2147483717" r:id="rId42"/>
    <p:sldLayoutId id="2147483669" r:id="rId43"/>
    <p:sldLayoutId id="2147483718" r:id="rId44"/>
    <p:sldLayoutId id="2147483719" r:id="rId45"/>
    <p:sldLayoutId id="2147483720" r:id="rId46"/>
    <p:sldLayoutId id="2147483721" r:id="rId4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Arial"/>
          <a:ea typeface="+mn-ea"/>
          <a:cs typeface="Arial"/>
        </a:defRPr>
      </a:lvl1pPr>
      <a:lvl2pPr marL="283464" indent="-28575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2pPr>
      <a:lvl3pPr marL="566928" indent="-283464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850392" indent="-283464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1133856" indent="-283464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Consumer Churn Program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74650" y="1973261"/>
            <a:ext cx="6786314" cy="1034343"/>
          </a:xfrm>
        </p:spPr>
        <p:txBody>
          <a:bodyPr/>
          <a:lstStyle/>
          <a:p>
            <a:r>
              <a:rPr lang="en-US" dirty="0" smtClean="0"/>
              <a:t>Framework and capabilities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Churn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Why Churn?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02" y="971550"/>
            <a:ext cx="7344770" cy="3735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6851176" y="4080681"/>
            <a:ext cx="1683221" cy="699282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814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consumer 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From 30,000 feet up</a:t>
            </a:r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4271625062"/>
              </p:ext>
            </p:extLst>
          </p:nvPr>
        </p:nvGraphicFramePr>
        <p:xfrm>
          <a:off x="457199" y="971550"/>
          <a:ext cx="7975773" cy="363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9368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and after…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thinking around churn</a:t>
            </a:r>
            <a:endParaRPr lang="en-US" dirty="0"/>
          </a:p>
        </p:txBody>
      </p:sp>
      <p:cxnSp>
        <p:nvCxnSpPr>
          <p:cNvPr id="5" name="Straight Connector 4"/>
          <p:cNvCxnSpPr>
            <a:stCxn id="6" idx="2"/>
          </p:cNvCxnSpPr>
          <p:nvPr/>
        </p:nvCxnSpPr>
        <p:spPr>
          <a:xfrm>
            <a:off x="4419599" y="971550"/>
            <a:ext cx="53249" cy="3545366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5590" y="1046596"/>
            <a:ext cx="3701667" cy="176269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400" dirty="0" smtClean="0"/>
              <a:t>Wait, the consumer hasn’t churned yet, we’ll do xx after they churn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400" dirty="0" smtClean="0"/>
              <a:t>Churn happens when we found out</a:t>
            </a:r>
          </a:p>
          <a:p>
            <a:pPr indent="-283464">
              <a:buClr>
                <a:schemeClr val="accent2"/>
              </a:buClr>
              <a:buSzPct val="125000"/>
            </a:pPr>
            <a:endParaRPr lang="en-US" sz="1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724405" y="1046596"/>
            <a:ext cx="3701667" cy="176269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400" dirty="0" smtClean="0"/>
              <a:t>Let’s assign a probability every day and figure out today, if someone’s going to churn next year. It’s ok if you’re not super accurate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400" dirty="0" smtClean="0"/>
              <a:t>A consumer churned on the day of their last transaction, not when we found out, but, when they did their last transaction (probably)</a:t>
            </a:r>
          </a:p>
          <a:p>
            <a:pPr indent="-283464">
              <a:buClr>
                <a:schemeClr val="accent2"/>
              </a:buClr>
              <a:buSzPct val="125000"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8344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</a:t>
            </a:r>
            <a:r>
              <a:rPr lang="en-US" dirty="0" smtClean="0"/>
              <a:t> </a:t>
            </a:r>
            <a:r>
              <a:rPr lang="en-US" dirty="0" smtClean="0"/>
              <a:t>idea of audience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How will our internal customers use the product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51947067"/>
              </p:ext>
            </p:extLst>
          </p:nvPr>
        </p:nvGraphicFramePr>
        <p:xfrm>
          <a:off x="304801" y="971550"/>
          <a:ext cx="8466838" cy="1809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2719787" y="971550"/>
            <a:ext cx="40706" cy="367757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390087" y="971550"/>
            <a:ext cx="40706" cy="367757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9091" y="2886535"/>
            <a:ext cx="2537549" cy="189342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Consistency (can’t change 12 month churn to 45.87 days, or refer to churn as “brief hiatus”)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Aggregates and segments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May be related but different from what drives action for other personas, so, code needs to be written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Easy to put into PowerPoint, email, Excel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29040" y="2909784"/>
            <a:ext cx="3368560" cy="107801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Moderately fast tool to size population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Must have filters on region and country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Actual population is much smaller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Test/control clarity and size estimator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12040" y="2922484"/>
            <a:ext cx="2504960" cy="79861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Data, documentation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94526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Rough idea of end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do we think will resonate with our internal customers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50"/>
          <a:stretch/>
        </p:blipFill>
        <p:spPr bwMode="auto">
          <a:xfrm>
            <a:off x="390237" y="971550"/>
            <a:ext cx="6003282" cy="3291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9"/>
          <a:stretch/>
        </p:blipFill>
        <p:spPr bwMode="auto">
          <a:xfrm>
            <a:off x="4788692" y="2798284"/>
            <a:ext cx="3982948" cy="2001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43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Modeling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Mission Statement to Data Product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8205260"/>
              </p:ext>
            </p:extLst>
          </p:nvPr>
        </p:nvGraphicFramePr>
        <p:xfrm>
          <a:off x="172599" y="823970"/>
          <a:ext cx="8466838" cy="101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8" name="Straight Connector 17"/>
          <p:cNvCxnSpPr/>
          <p:nvPr/>
        </p:nvCxnSpPr>
        <p:spPr>
          <a:xfrm>
            <a:off x="2719787" y="971550"/>
            <a:ext cx="40706" cy="367757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876884" y="971550"/>
            <a:ext cx="40706" cy="367757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3616" y="1522622"/>
            <a:ext cx="2537549" cy="285979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Feature identification and reduction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SQL, Pig, Python</a:t>
            </a:r>
            <a:r>
              <a:rPr lang="en-US" sz="1200" dirty="0" smtClean="0"/>
              <a:t>, </a:t>
            </a:r>
            <a:r>
              <a:rPr lang="en-US" sz="1200" dirty="0" smtClean="0"/>
              <a:t>R, SK Learn 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Transaction variables - v. important; FPTI variables - moderately important; Demographic – meh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Automation is critical, saves time in the long run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Optimize SQL or </a:t>
            </a:r>
            <a:r>
              <a:rPr lang="en-US" sz="1200" dirty="0" err="1" smtClean="0"/>
              <a:t>MapReduce</a:t>
            </a:r>
            <a:r>
              <a:rPr lang="en-US" sz="1200" dirty="0" smtClean="0"/>
              <a:t> now, don’t wait until production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JDBC &gt;&gt; ODBC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60493" y="1509922"/>
            <a:ext cx="3116391" cy="253252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Further feature reduction, fitting, tuning, validation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</a:t>
            </a:r>
            <a:r>
              <a:rPr lang="en-US" dirty="0" smtClean="0"/>
              <a:t>, Python (SK Learn)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Ensemble </a:t>
            </a:r>
            <a:r>
              <a:rPr lang="en-US" dirty="0"/>
              <a:t>models rock</a:t>
            </a:r>
            <a:r>
              <a:rPr lang="en-US" dirty="0" smtClean="0"/>
              <a:t>! Validate sample size, go multi processing early, QC your data</a:t>
            </a:r>
          </a:p>
          <a:p>
            <a:r>
              <a:rPr lang="en-US" dirty="0" smtClean="0"/>
              <a:t>Use 80,10 and 10 as training, testing and validation sets and </a:t>
            </a:r>
            <a:r>
              <a:rPr lang="en-US" dirty="0" err="1" smtClean="0"/>
              <a:t>n_folds</a:t>
            </a:r>
            <a:endParaRPr lang="en-US" dirty="0" smtClean="0"/>
          </a:p>
          <a:p>
            <a:r>
              <a:rPr lang="en-US" dirty="0" smtClean="0"/>
              <a:t>AUC to set threshold</a:t>
            </a:r>
          </a:p>
          <a:p>
            <a:r>
              <a:rPr lang="en-US" dirty="0" smtClean="0"/>
              <a:t>Focus on Confusion matrix variables like accuracy, in class error, recall,.. to compare models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95424" y="1551866"/>
            <a:ext cx="2876215" cy="253252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 smtClean="0"/>
              <a:t>MVP for time/accuracy and iterate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R, </a:t>
            </a:r>
            <a:r>
              <a:rPr lang="en-US" dirty="0" smtClean="0"/>
              <a:t>Python, </a:t>
            </a:r>
            <a:r>
              <a:rPr lang="en-US" dirty="0"/>
              <a:t>S</a:t>
            </a:r>
            <a:r>
              <a:rPr lang="en-US" dirty="0" smtClean="0"/>
              <a:t>K learn, C3</a:t>
            </a:r>
            <a:r>
              <a:rPr lang="en-US" dirty="0" smtClean="0"/>
              <a:t>, HTML, Tableau,  </a:t>
            </a:r>
            <a:r>
              <a:rPr lang="en-US" dirty="0" smtClean="0"/>
              <a:t>FEXP, BTEQ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Scale with C3 and a Unix cluster management tool</a:t>
            </a:r>
          </a:p>
          <a:p>
            <a:r>
              <a:rPr lang="en-US" dirty="0" smtClean="0"/>
              <a:t>HTML wrapper helps keep things organized and version controlled</a:t>
            </a:r>
          </a:p>
          <a:p>
            <a:r>
              <a:rPr lang="en-US" dirty="0" smtClean="0"/>
              <a:t>I/O is time consuming - FEXP on a DT ETL Box is super fast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2599" y="2057400"/>
            <a:ext cx="859904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72599" y="2763483"/>
            <a:ext cx="859904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2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yPal Template 16:9 Aspect">
  <a:themeElements>
    <a:clrScheme name="Custom 7">
      <a:dk1>
        <a:srgbClr val="808080"/>
      </a:dk1>
      <a:lt1>
        <a:sysClr val="window" lastClr="FFFFFF"/>
      </a:lt1>
      <a:dk2>
        <a:srgbClr val="033081"/>
      </a:dk2>
      <a:lt2>
        <a:srgbClr val="FFFFFF"/>
      </a:lt2>
      <a:accent1>
        <a:srgbClr val="003087"/>
      </a:accent1>
      <a:accent2>
        <a:srgbClr val="009CDE"/>
      </a:accent2>
      <a:accent3>
        <a:srgbClr val="6AE1C3"/>
      </a:accent3>
      <a:accent4>
        <a:srgbClr val="BA0088"/>
      </a:accent4>
      <a:accent5>
        <a:srgbClr val="FD8D33"/>
      </a:accent5>
      <a:accent6>
        <a:srgbClr val="80808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11F74"/>
        </a:solidFill>
        <a:ln>
          <a:noFill/>
        </a:ln>
        <a:effectLst/>
      </a:spPr>
      <a:bodyPr rtlCol="0" anchor="ctr"/>
      <a:lstStyle>
        <a:defPPr algn="ctr">
          <a:defRPr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Autofit/>
      </a:bodyPr>
      <a:lstStyle>
        <a:defPPr indent="-283464">
          <a:buClr>
            <a:schemeClr val="accent2"/>
          </a:buClr>
          <a:buSzPct val="125000"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PP_PPTtemplate_16x9Arial_v13</Template>
  <TotalTime>22402</TotalTime>
  <Words>469</Words>
  <Application>Microsoft Office PowerPoint</Application>
  <PresentationFormat>On-screen Show (16:9)</PresentationFormat>
  <Paragraphs>85</Paragraphs>
  <Slides>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PayPal Template 16:9 Aspect</vt:lpstr>
      <vt:lpstr>Consumer Churn Program</vt:lpstr>
      <vt:lpstr>Churn Program</vt:lpstr>
      <vt:lpstr>Our consumer base</vt:lpstr>
      <vt:lpstr>Before and after…</vt:lpstr>
      <vt:lpstr>High-level idea of audience</vt:lpstr>
      <vt:lpstr>Rough idea of end product</vt:lpstr>
      <vt:lpstr>Predictive Modeling Exercise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Arial Bold Italic 36pt</dc:title>
  <cp:lastModifiedBy>Palla, Ramana</cp:lastModifiedBy>
  <cp:lastPrinted>2014-04-15T20:58:29Z</cp:lastPrinted>
  <dcterms:created xsi:type="dcterms:W3CDTF">2015-01-14T01:28:09Z</dcterms:created>
  <dcterms:modified xsi:type="dcterms:W3CDTF">2016-11-17T18:42:14Z</dcterms:modified>
</cp:coreProperties>
</file>